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sldIdLst>
    <p:sldId id="256" r:id="rId2"/>
    <p:sldId id="273" r:id="rId3"/>
    <p:sldId id="258" r:id="rId4"/>
    <p:sldId id="259" r:id="rId5"/>
    <p:sldId id="297" r:id="rId6"/>
    <p:sldId id="309" r:id="rId7"/>
    <p:sldId id="308"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274" r:id="rId23"/>
    <p:sldId id="260" r:id="rId24"/>
    <p:sldId id="278" r:id="rId25"/>
    <p:sldId id="279" r:id="rId26"/>
    <p:sldId id="275" r:id="rId27"/>
    <p:sldId id="280" r:id="rId28"/>
    <p:sldId id="281" r:id="rId29"/>
    <p:sldId id="282" r:id="rId30"/>
    <p:sldId id="325" r:id="rId31"/>
    <p:sldId id="268" r:id="rId32"/>
    <p:sldId id="272" r:id="rId33"/>
    <p:sldId id="269" r:id="rId34"/>
    <p:sldId id="265" r:id="rId35"/>
    <p:sldId id="266" r:id="rId36"/>
    <p:sldId id="283" r:id="rId37"/>
    <p:sldId id="284" r:id="rId38"/>
    <p:sldId id="285" r:id="rId39"/>
    <p:sldId id="286" r:id="rId40"/>
    <p:sldId id="287" r:id="rId41"/>
    <p:sldId id="288" r:id="rId42"/>
    <p:sldId id="291" r:id="rId43"/>
    <p:sldId id="290" r:id="rId44"/>
    <p:sldId id="289" r:id="rId45"/>
    <p:sldId id="292" r:id="rId46"/>
    <p:sldId id="293" r:id="rId47"/>
    <p:sldId id="294" r:id="rId48"/>
    <p:sldId id="295" r:id="rId49"/>
    <p:sldId id="296" r:id="rId50"/>
    <p:sldId id="326" r:id="rId51"/>
    <p:sldId id="264" r:id="rId52"/>
    <p:sldId id="261" r:id="rId53"/>
    <p:sldId id="262" r:id="rId54"/>
    <p:sldId id="263" r:id="rId55"/>
    <p:sldId id="271" r:id="rId56"/>
    <p:sldId id="324"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5" autoAdjust="0"/>
    <p:restoredTop sz="94660"/>
  </p:normalViewPr>
  <p:slideViewPr>
    <p:cSldViewPr snapToGrid="0">
      <p:cViewPr varScale="1">
        <p:scale>
          <a:sx n="65" d="100"/>
          <a:sy n="65" d="100"/>
        </p:scale>
        <p:origin x="7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459AD6-2177-4A66-ABE2-33ABBBDD729A}" type="doc">
      <dgm:prSet loTypeId="urn:microsoft.com/office/officeart/2005/8/layout/lProcess2" loCatId="list" qsTypeId="urn:microsoft.com/office/officeart/2005/8/quickstyle/3d3" qsCatId="3D" csTypeId="urn:microsoft.com/office/officeart/2005/8/colors/accent1_2" csCatId="accent1" phldr="1"/>
      <dgm:spPr/>
      <dgm:t>
        <a:bodyPr/>
        <a:lstStyle/>
        <a:p>
          <a:endParaRPr lang="en-US"/>
        </a:p>
      </dgm:t>
    </dgm:pt>
    <dgm:pt modelId="{5437C183-620E-4FCF-864D-E4FADF9A5544}">
      <dgm:prSet phldrT="[Text]"/>
      <dgm:spPr/>
      <dgm:t>
        <a:bodyPr/>
        <a:lstStyle/>
        <a:p>
          <a:r>
            <a:rPr lang="en-US" dirty="0"/>
            <a:t>Abdulrahman Yehia</a:t>
          </a:r>
        </a:p>
      </dgm:t>
    </dgm:pt>
    <dgm:pt modelId="{37DCED31-95F7-48BB-8958-5C913E95E684}" type="parTrans" cxnId="{E89E5767-ED0E-47D9-AEA5-BBD99749650B}">
      <dgm:prSet/>
      <dgm:spPr/>
      <dgm:t>
        <a:bodyPr/>
        <a:lstStyle/>
        <a:p>
          <a:endParaRPr lang="en-US"/>
        </a:p>
      </dgm:t>
    </dgm:pt>
    <dgm:pt modelId="{8769F9B4-1CC6-45B6-BD9E-BEBF659846F9}" type="sibTrans" cxnId="{E89E5767-ED0E-47D9-AEA5-BBD99749650B}">
      <dgm:prSet/>
      <dgm:spPr/>
      <dgm:t>
        <a:bodyPr/>
        <a:lstStyle/>
        <a:p>
          <a:endParaRPr lang="en-US"/>
        </a:p>
      </dgm:t>
    </dgm:pt>
    <dgm:pt modelId="{FA1FF9B0-E607-4679-AF27-ED202BEE5971}">
      <dgm:prSet phldrT="[Text]"/>
      <dgm:spPr/>
      <dgm:t>
        <a:bodyPr/>
        <a:lstStyle/>
        <a:p>
          <a:r>
            <a:rPr lang="en-US" dirty="0"/>
            <a:t>Data Analysis using Python</a:t>
          </a:r>
        </a:p>
      </dgm:t>
    </dgm:pt>
    <dgm:pt modelId="{E89EB695-F023-4F99-8A02-B166CB2D74BE}" type="parTrans" cxnId="{EEFC080B-9C0A-4791-87EC-0223BF140615}">
      <dgm:prSet/>
      <dgm:spPr/>
      <dgm:t>
        <a:bodyPr/>
        <a:lstStyle/>
        <a:p>
          <a:endParaRPr lang="en-US"/>
        </a:p>
      </dgm:t>
    </dgm:pt>
    <dgm:pt modelId="{E2708881-DB1B-42C4-A741-FEE0A93A4C2C}" type="sibTrans" cxnId="{EEFC080B-9C0A-4791-87EC-0223BF140615}">
      <dgm:prSet/>
      <dgm:spPr/>
      <dgm:t>
        <a:bodyPr/>
        <a:lstStyle/>
        <a:p>
          <a:endParaRPr lang="en-US"/>
        </a:p>
      </dgm:t>
    </dgm:pt>
    <dgm:pt modelId="{5DB2D659-76B8-4C5F-B75F-09593D88DEE6}">
      <dgm:prSet phldrT="[Text]"/>
      <dgm:spPr/>
      <dgm:t>
        <a:bodyPr/>
        <a:lstStyle/>
        <a:p>
          <a:r>
            <a:rPr lang="en-US" dirty="0"/>
            <a:t>Data visualization using Power BI</a:t>
          </a:r>
        </a:p>
      </dgm:t>
    </dgm:pt>
    <dgm:pt modelId="{D0DBE7E8-22AE-4068-BA57-0D03D3F88008}" type="parTrans" cxnId="{210D5B43-0DD3-4EAF-A2A7-E3E4D6D575C8}">
      <dgm:prSet/>
      <dgm:spPr/>
      <dgm:t>
        <a:bodyPr/>
        <a:lstStyle/>
        <a:p>
          <a:endParaRPr lang="en-US"/>
        </a:p>
      </dgm:t>
    </dgm:pt>
    <dgm:pt modelId="{61ADB184-CC74-4B7C-B446-27E012853125}" type="sibTrans" cxnId="{210D5B43-0DD3-4EAF-A2A7-E3E4D6D575C8}">
      <dgm:prSet/>
      <dgm:spPr/>
      <dgm:t>
        <a:bodyPr/>
        <a:lstStyle/>
        <a:p>
          <a:endParaRPr lang="en-US"/>
        </a:p>
      </dgm:t>
    </dgm:pt>
    <dgm:pt modelId="{6F919457-EB47-4EDE-8700-F8C3D7A39280}">
      <dgm:prSet phldrT="[Text]"/>
      <dgm:spPr/>
      <dgm:t>
        <a:bodyPr/>
        <a:lstStyle/>
        <a:p>
          <a:r>
            <a:rPr lang="en-US" dirty="0"/>
            <a:t>Naglaa Ali</a:t>
          </a:r>
        </a:p>
      </dgm:t>
    </dgm:pt>
    <dgm:pt modelId="{24888472-D377-413B-B07C-11EE5C246EB3}" type="parTrans" cxnId="{F9D89120-EAA4-421D-AD61-FEFA931E6CBB}">
      <dgm:prSet/>
      <dgm:spPr/>
      <dgm:t>
        <a:bodyPr/>
        <a:lstStyle/>
        <a:p>
          <a:endParaRPr lang="en-US"/>
        </a:p>
      </dgm:t>
    </dgm:pt>
    <dgm:pt modelId="{AEAB7B58-927C-4BAE-99BE-F7F2F85627D4}" type="sibTrans" cxnId="{F9D89120-EAA4-421D-AD61-FEFA931E6CBB}">
      <dgm:prSet/>
      <dgm:spPr/>
      <dgm:t>
        <a:bodyPr/>
        <a:lstStyle/>
        <a:p>
          <a:endParaRPr lang="en-US"/>
        </a:p>
      </dgm:t>
    </dgm:pt>
    <dgm:pt modelId="{A1F94C09-DFAF-437B-8296-25EAEBE7EE69}">
      <dgm:prSet phldrT="[Text]"/>
      <dgm:spPr/>
      <dgm:t>
        <a:bodyPr/>
        <a:lstStyle/>
        <a:p>
          <a:r>
            <a:rPr lang="en-US" dirty="0"/>
            <a:t>Data Warehouse using SSIS</a:t>
          </a:r>
        </a:p>
      </dgm:t>
    </dgm:pt>
    <dgm:pt modelId="{0B18359A-1B9D-45F0-A59B-662C048D4B0D}" type="parTrans" cxnId="{E2101864-5D5D-4841-9A94-2F840E9968CE}">
      <dgm:prSet/>
      <dgm:spPr/>
      <dgm:t>
        <a:bodyPr/>
        <a:lstStyle/>
        <a:p>
          <a:endParaRPr lang="en-US"/>
        </a:p>
      </dgm:t>
    </dgm:pt>
    <dgm:pt modelId="{A808EE9E-807F-45EE-85A7-04E9360878CF}" type="sibTrans" cxnId="{E2101864-5D5D-4841-9A94-2F840E9968CE}">
      <dgm:prSet/>
      <dgm:spPr/>
      <dgm:t>
        <a:bodyPr/>
        <a:lstStyle/>
        <a:p>
          <a:endParaRPr lang="en-US"/>
        </a:p>
      </dgm:t>
    </dgm:pt>
    <dgm:pt modelId="{FD7502ED-A540-4507-8060-EEEAA69742E1}">
      <dgm:prSet phldrT="[Text]"/>
      <dgm:spPr/>
      <dgm:t>
        <a:bodyPr/>
        <a:lstStyle/>
        <a:p>
          <a:r>
            <a:rPr lang="en-US" dirty="0"/>
            <a:t>Mena Sami</a:t>
          </a:r>
        </a:p>
      </dgm:t>
    </dgm:pt>
    <dgm:pt modelId="{7E423BD5-7CC0-42F0-BEA2-318D7AF6528D}" type="parTrans" cxnId="{0EB56D26-6DEE-4D40-A325-172A6515B8C0}">
      <dgm:prSet/>
      <dgm:spPr/>
      <dgm:t>
        <a:bodyPr/>
        <a:lstStyle/>
        <a:p>
          <a:endParaRPr lang="en-US"/>
        </a:p>
      </dgm:t>
    </dgm:pt>
    <dgm:pt modelId="{3B11C08E-C572-4C43-8BF2-ABD97D553A4B}" type="sibTrans" cxnId="{0EB56D26-6DEE-4D40-A325-172A6515B8C0}">
      <dgm:prSet/>
      <dgm:spPr/>
      <dgm:t>
        <a:bodyPr/>
        <a:lstStyle/>
        <a:p>
          <a:endParaRPr lang="en-US"/>
        </a:p>
      </dgm:t>
    </dgm:pt>
    <dgm:pt modelId="{A8C9484F-C07B-4589-A415-40AD6DF2D914}">
      <dgm:prSet phldrT="[Text]"/>
      <dgm:spPr/>
      <dgm:t>
        <a:bodyPr/>
        <a:lstStyle/>
        <a:p>
          <a:r>
            <a:rPr lang="en-US" dirty="0"/>
            <a:t>Data Analysis Using SQL</a:t>
          </a:r>
        </a:p>
      </dgm:t>
    </dgm:pt>
    <dgm:pt modelId="{A86EB273-86C8-460A-9511-43B172A04A10}" type="parTrans" cxnId="{37467D58-B87F-4E99-9C02-217E91866B51}">
      <dgm:prSet/>
      <dgm:spPr/>
      <dgm:t>
        <a:bodyPr/>
        <a:lstStyle/>
        <a:p>
          <a:endParaRPr lang="en-US"/>
        </a:p>
      </dgm:t>
    </dgm:pt>
    <dgm:pt modelId="{2F3A5142-D172-4570-A2F8-C8A4FF56B126}" type="sibTrans" cxnId="{37467D58-B87F-4E99-9C02-217E91866B51}">
      <dgm:prSet/>
      <dgm:spPr/>
      <dgm:t>
        <a:bodyPr/>
        <a:lstStyle/>
        <a:p>
          <a:endParaRPr lang="en-US"/>
        </a:p>
      </dgm:t>
    </dgm:pt>
    <dgm:pt modelId="{EAA2EFFE-E7F0-4CE9-9A16-975BEAF16F55}">
      <dgm:prSet/>
      <dgm:spPr/>
      <dgm:t>
        <a:bodyPr/>
        <a:lstStyle/>
        <a:p>
          <a:r>
            <a:rPr lang="en-US" dirty="0"/>
            <a:t>Yasmin Ali</a:t>
          </a:r>
        </a:p>
      </dgm:t>
    </dgm:pt>
    <dgm:pt modelId="{2E3FE3AD-2C16-427D-AE0F-88DE239E94C6}" type="parTrans" cxnId="{1E8613CC-AEAA-4272-AE7E-78FD6DE365BD}">
      <dgm:prSet/>
      <dgm:spPr/>
      <dgm:t>
        <a:bodyPr/>
        <a:lstStyle/>
        <a:p>
          <a:endParaRPr lang="en-US"/>
        </a:p>
      </dgm:t>
    </dgm:pt>
    <dgm:pt modelId="{B8564531-E98C-450E-BF65-FA026C9B09AD}" type="sibTrans" cxnId="{1E8613CC-AEAA-4272-AE7E-78FD6DE365BD}">
      <dgm:prSet/>
      <dgm:spPr/>
      <dgm:t>
        <a:bodyPr/>
        <a:lstStyle/>
        <a:p>
          <a:endParaRPr lang="en-US"/>
        </a:p>
      </dgm:t>
    </dgm:pt>
    <dgm:pt modelId="{434C136F-C8A4-4744-8331-B9EFA47ABAD3}">
      <dgm:prSet phldrT="[Text]"/>
      <dgm:spPr/>
      <dgm:t>
        <a:bodyPr/>
        <a:lstStyle/>
        <a:p>
          <a:r>
            <a:rPr lang="en-US" dirty="0"/>
            <a:t>ML Modeling </a:t>
          </a:r>
        </a:p>
      </dgm:t>
    </dgm:pt>
    <dgm:pt modelId="{0FD4B65E-1BA4-47DC-8181-5BDC4408153D}" type="parTrans" cxnId="{15712E4B-687E-41D0-BC07-69602E0F41E8}">
      <dgm:prSet/>
      <dgm:spPr/>
      <dgm:t>
        <a:bodyPr/>
        <a:lstStyle/>
        <a:p>
          <a:endParaRPr lang="en-US"/>
        </a:p>
      </dgm:t>
    </dgm:pt>
    <dgm:pt modelId="{34AD6183-5C23-490F-93ED-94868CB35351}" type="sibTrans" cxnId="{15712E4B-687E-41D0-BC07-69602E0F41E8}">
      <dgm:prSet/>
      <dgm:spPr/>
      <dgm:t>
        <a:bodyPr/>
        <a:lstStyle/>
        <a:p>
          <a:endParaRPr lang="en-US"/>
        </a:p>
      </dgm:t>
    </dgm:pt>
    <dgm:pt modelId="{692B7A84-5AE5-4CD0-881C-0447BAFF3005}">
      <dgm:prSet phldrT="[Text]"/>
      <dgm:spPr/>
      <dgm:t>
        <a:bodyPr/>
        <a:lstStyle/>
        <a:p>
          <a:r>
            <a:rPr lang="en-US" dirty="0"/>
            <a:t>Create Stored procedures and  triggers</a:t>
          </a:r>
        </a:p>
      </dgm:t>
    </dgm:pt>
    <dgm:pt modelId="{031F05BE-116F-4CB0-B582-0BD5DDBCDA06}" type="parTrans" cxnId="{3D0FFE3F-3474-4E18-9E71-82F8D167552A}">
      <dgm:prSet/>
      <dgm:spPr/>
      <dgm:t>
        <a:bodyPr/>
        <a:lstStyle/>
        <a:p>
          <a:endParaRPr lang="en-US"/>
        </a:p>
      </dgm:t>
    </dgm:pt>
    <dgm:pt modelId="{92916F5F-1ACD-4E4F-A231-1FC418547FE0}" type="sibTrans" cxnId="{3D0FFE3F-3474-4E18-9E71-82F8D167552A}">
      <dgm:prSet/>
      <dgm:spPr/>
      <dgm:t>
        <a:bodyPr/>
        <a:lstStyle/>
        <a:p>
          <a:endParaRPr lang="en-US"/>
        </a:p>
      </dgm:t>
    </dgm:pt>
    <dgm:pt modelId="{A0C0CF59-E682-4C18-8805-7B990F196778}">
      <dgm:prSet/>
      <dgm:spPr/>
      <dgm:t>
        <a:bodyPr/>
        <a:lstStyle/>
        <a:p>
          <a:r>
            <a:rPr lang="en-US" dirty="0"/>
            <a:t>Create and Design Database using SSMS</a:t>
          </a:r>
        </a:p>
      </dgm:t>
    </dgm:pt>
    <dgm:pt modelId="{7EEC16C6-1692-4AC6-A4DB-711D13FCE44E}" type="parTrans" cxnId="{F414F591-7D12-489C-8B5F-866B624A0D11}">
      <dgm:prSet/>
      <dgm:spPr/>
      <dgm:t>
        <a:bodyPr/>
        <a:lstStyle/>
        <a:p>
          <a:endParaRPr lang="en-US"/>
        </a:p>
      </dgm:t>
    </dgm:pt>
    <dgm:pt modelId="{B05E2600-0E78-4E20-A8A6-210B426A07AA}" type="sibTrans" cxnId="{F414F591-7D12-489C-8B5F-866B624A0D11}">
      <dgm:prSet/>
      <dgm:spPr/>
      <dgm:t>
        <a:bodyPr/>
        <a:lstStyle/>
        <a:p>
          <a:endParaRPr lang="en-US"/>
        </a:p>
      </dgm:t>
    </dgm:pt>
    <dgm:pt modelId="{408C6E59-839D-4DCF-B376-CAE07077E438}">
      <dgm:prSet/>
      <dgm:spPr/>
      <dgm:t>
        <a:bodyPr/>
        <a:lstStyle/>
        <a:p>
          <a:r>
            <a:rPr lang="en-US" dirty="0"/>
            <a:t>Create data pipeline and analysis using SQL on Azure</a:t>
          </a:r>
        </a:p>
      </dgm:t>
    </dgm:pt>
    <dgm:pt modelId="{E36954EB-F510-4362-A5F2-595EC7504633}" type="parTrans" cxnId="{FE392B1A-18C7-4663-A660-242C405EE30B}">
      <dgm:prSet/>
      <dgm:spPr/>
      <dgm:t>
        <a:bodyPr/>
        <a:lstStyle/>
        <a:p>
          <a:endParaRPr lang="en-US"/>
        </a:p>
      </dgm:t>
    </dgm:pt>
    <dgm:pt modelId="{BE62DFFF-AD62-45F9-A6DB-48CF8EE61CC9}" type="sibTrans" cxnId="{FE392B1A-18C7-4663-A660-242C405EE30B}">
      <dgm:prSet/>
      <dgm:spPr/>
      <dgm:t>
        <a:bodyPr/>
        <a:lstStyle/>
        <a:p>
          <a:endParaRPr lang="en-US"/>
        </a:p>
      </dgm:t>
    </dgm:pt>
    <dgm:pt modelId="{11E86A21-E009-4A63-B26B-00F16243FAC4}">
      <dgm:prSet/>
      <dgm:spPr/>
      <dgm:t>
        <a:bodyPr/>
        <a:lstStyle/>
        <a:p>
          <a:r>
            <a:rPr lang="en-US" dirty="0"/>
            <a:t>Create Flask App</a:t>
          </a:r>
        </a:p>
      </dgm:t>
    </dgm:pt>
    <dgm:pt modelId="{1863A864-0FEB-4A76-AC3D-76E351561A82}" type="parTrans" cxnId="{547EBC4A-D70D-44F3-88DF-730C7EBDE2A0}">
      <dgm:prSet/>
      <dgm:spPr/>
      <dgm:t>
        <a:bodyPr/>
        <a:lstStyle/>
        <a:p>
          <a:endParaRPr lang="en-US"/>
        </a:p>
      </dgm:t>
    </dgm:pt>
    <dgm:pt modelId="{F7C4E61F-7A82-439E-B01E-A4BF8036FB6D}" type="sibTrans" cxnId="{547EBC4A-D70D-44F3-88DF-730C7EBDE2A0}">
      <dgm:prSet/>
      <dgm:spPr/>
      <dgm:t>
        <a:bodyPr/>
        <a:lstStyle/>
        <a:p>
          <a:endParaRPr lang="en-US"/>
        </a:p>
      </dgm:t>
    </dgm:pt>
    <dgm:pt modelId="{F248F3A6-6B30-44FF-A608-2DFD088E9955}">
      <dgm:prSet phldrT="[Text]"/>
      <dgm:spPr/>
      <dgm:t>
        <a:bodyPr/>
        <a:lstStyle/>
        <a:p>
          <a:r>
            <a:rPr lang="en-US" dirty="0"/>
            <a:t>Presentation</a:t>
          </a:r>
        </a:p>
        <a:p>
          <a:endParaRPr lang="en-US" dirty="0"/>
        </a:p>
      </dgm:t>
    </dgm:pt>
    <dgm:pt modelId="{D3FA8502-7715-4AA0-A83A-9102CC89564B}" type="parTrans" cxnId="{85C41D28-953C-4414-A936-3489A065DDD7}">
      <dgm:prSet/>
      <dgm:spPr/>
      <dgm:t>
        <a:bodyPr/>
        <a:lstStyle/>
        <a:p>
          <a:endParaRPr lang="en-US"/>
        </a:p>
      </dgm:t>
    </dgm:pt>
    <dgm:pt modelId="{9505CC35-74FE-43A2-9650-ADE23BFAA6C7}" type="sibTrans" cxnId="{85C41D28-953C-4414-A936-3489A065DDD7}">
      <dgm:prSet/>
      <dgm:spPr/>
      <dgm:t>
        <a:bodyPr/>
        <a:lstStyle/>
        <a:p>
          <a:endParaRPr lang="en-US"/>
        </a:p>
      </dgm:t>
    </dgm:pt>
    <dgm:pt modelId="{774FF816-0C01-4EA9-86A2-3081953F7616}">
      <dgm:prSet/>
      <dgm:spPr/>
      <dgm:t>
        <a:bodyPr/>
        <a:lstStyle/>
        <a:p>
          <a:r>
            <a:rPr lang="en-US" dirty="0"/>
            <a:t>presentation</a:t>
          </a:r>
        </a:p>
      </dgm:t>
    </dgm:pt>
    <dgm:pt modelId="{F844F0D1-7BAC-4B9A-AB7A-3DF172934C1E}" type="parTrans" cxnId="{2717D72D-D03E-4F40-80CC-A96DDEAA0943}">
      <dgm:prSet/>
      <dgm:spPr/>
      <dgm:t>
        <a:bodyPr/>
        <a:lstStyle/>
        <a:p>
          <a:endParaRPr lang="en-US"/>
        </a:p>
      </dgm:t>
    </dgm:pt>
    <dgm:pt modelId="{DA502C61-D89B-4D01-8245-7B2269FE091E}" type="sibTrans" cxnId="{2717D72D-D03E-4F40-80CC-A96DDEAA0943}">
      <dgm:prSet/>
      <dgm:spPr/>
      <dgm:t>
        <a:bodyPr/>
        <a:lstStyle/>
        <a:p>
          <a:endParaRPr lang="en-US"/>
        </a:p>
      </dgm:t>
    </dgm:pt>
    <dgm:pt modelId="{4D7A769C-D9AA-48E4-8162-6CB5C2E43FAB}" type="pres">
      <dgm:prSet presAssocID="{99459AD6-2177-4A66-ABE2-33ABBBDD729A}" presName="theList" presStyleCnt="0">
        <dgm:presLayoutVars>
          <dgm:dir/>
          <dgm:animLvl val="lvl"/>
          <dgm:resizeHandles val="exact"/>
        </dgm:presLayoutVars>
      </dgm:prSet>
      <dgm:spPr/>
    </dgm:pt>
    <dgm:pt modelId="{0080405F-F34E-4D07-BE43-22E5F0A53BA2}" type="pres">
      <dgm:prSet presAssocID="{5437C183-620E-4FCF-864D-E4FADF9A5544}" presName="compNode" presStyleCnt="0"/>
      <dgm:spPr/>
    </dgm:pt>
    <dgm:pt modelId="{694F3284-A10D-444B-8012-40C885842030}" type="pres">
      <dgm:prSet presAssocID="{5437C183-620E-4FCF-864D-E4FADF9A5544}" presName="aNode" presStyleLbl="bgShp" presStyleIdx="0" presStyleCnt="4"/>
      <dgm:spPr/>
    </dgm:pt>
    <dgm:pt modelId="{524A1C5C-58A2-43C4-8183-7569100EE930}" type="pres">
      <dgm:prSet presAssocID="{5437C183-620E-4FCF-864D-E4FADF9A5544}" presName="textNode" presStyleLbl="bgShp" presStyleIdx="0" presStyleCnt="4"/>
      <dgm:spPr/>
    </dgm:pt>
    <dgm:pt modelId="{5A8E846D-8A04-4D1F-8054-AF379B7C48E8}" type="pres">
      <dgm:prSet presAssocID="{5437C183-620E-4FCF-864D-E4FADF9A5544}" presName="compChildNode" presStyleCnt="0"/>
      <dgm:spPr/>
    </dgm:pt>
    <dgm:pt modelId="{D78C80AF-B89C-4708-AE4D-F75C4279E166}" type="pres">
      <dgm:prSet presAssocID="{5437C183-620E-4FCF-864D-E4FADF9A5544}" presName="theInnerList" presStyleCnt="0"/>
      <dgm:spPr/>
    </dgm:pt>
    <dgm:pt modelId="{5DD3F34E-B9FD-43CB-9C22-E121BB30373C}" type="pres">
      <dgm:prSet presAssocID="{FA1FF9B0-E607-4679-AF27-ED202BEE5971}" presName="childNode" presStyleLbl="node1" presStyleIdx="0" presStyleCnt="11">
        <dgm:presLayoutVars>
          <dgm:bulletEnabled val="1"/>
        </dgm:presLayoutVars>
      </dgm:prSet>
      <dgm:spPr/>
    </dgm:pt>
    <dgm:pt modelId="{F94D039A-37AB-4FC7-ABC5-EE8D987F9B6E}" type="pres">
      <dgm:prSet presAssocID="{FA1FF9B0-E607-4679-AF27-ED202BEE5971}" presName="aSpace2" presStyleCnt="0"/>
      <dgm:spPr/>
    </dgm:pt>
    <dgm:pt modelId="{9705644A-5F04-458B-9BC0-144B07830755}" type="pres">
      <dgm:prSet presAssocID="{434C136F-C8A4-4744-8331-B9EFA47ABAD3}" presName="childNode" presStyleLbl="node1" presStyleIdx="1" presStyleCnt="11">
        <dgm:presLayoutVars>
          <dgm:bulletEnabled val="1"/>
        </dgm:presLayoutVars>
      </dgm:prSet>
      <dgm:spPr/>
    </dgm:pt>
    <dgm:pt modelId="{A68E744D-A964-4B13-A741-FF91B869D64E}" type="pres">
      <dgm:prSet presAssocID="{434C136F-C8A4-4744-8331-B9EFA47ABAD3}" presName="aSpace2" presStyleCnt="0"/>
      <dgm:spPr/>
    </dgm:pt>
    <dgm:pt modelId="{3A001EFC-90A8-49B5-8EC3-499BF904EFDD}" type="pres">
      <dgm:prSet presAssocID="{5DB2D659-76B8-4C5F-B75F-09593D88DEE6}" presName="childNode" presStyleLbl="node1" presStyleIdx="2" presStyleCnt="11">
        <dgm:presLayoutVars>
          <dgm:bulletEnabled val="1"/>
        </dgm:presLayoutVars>
      </dgm:prSet>
      <dgm:spPr/>
    </dgm:pt>
    <dgm:pt modelId="{B44F9C60-AC09-429B-8121-5C7C3D889D40}" type="pres">
      <dgm:prSet presAssocID="{5437C183-620E-4FCF-864D-E4FADF9A5544}" presName="aSpace" presStyleCnt="0"/>
      <dgm:spPr/>
    </dgm:pt>
    <dgm:pt modelId="{B5F92A8E-87FA-4192-9937-A7EC28FD3B7C}" type="pres">
      <dgm:prSet presAssocID="{6F919457-EB47-4EDE-8700-F8C3D7A39280}" presName="compNode" presStyleCnt="0"/>
      <dgm:spPr/>
    </dgm:pt>
    <dgm:pt modelId="{BE12CE86-7070-4DB0-A7C6-D4E9BC8B0D83}" type="pres">
      <dgm:prSet presAssocID="{6F919457-EB47-4EDE-8700-F8C3D7A39280}" presName="aNode" presStyleLbl="bgShp" presStyleIdx="1" presStyleCnt="4"/>
      <dgm:spPr/>
    </dgm:pt>
    <dgm:pt modelId="{DE36C8D7-F11D-4460-87FF-FC59D83F557C}" type="pres">
      <dgm:prSet presAssocID="{6F919457-EB47-4EDE-8700-F8C3D7A39280}" presName="textNode" presStyleLbl="bgShp" presStyleIdx="1" presStyleCnt="4"/>
      <dgm:spPr/>
    </dgm:pt>
    <dgm:pt modelId="{97F0ADDC-538C-4121-BFAD-5EC90F20A5E3}" type="pres">
      <dgm:prSet presAssocID="{6F919457-EB47-4EDE-8700-F8C3D7A39280}" presName="compChildNode" presStyleCnt="0"/>
      <dgm:spPr/>
    </dgm:pt>
    <dgm:pt modelId="{15447D7B-00DA-477A-9A91-37C14B3C3892}" type="pres">
      <dgm:prSet presAssocID="{6F919457-EB47-4EDE-8700-F8C3D7A39280}" presName="theInnerList" presStyleCnt="0"/>
      <dgm:spPr/>
    </dgm:pt>
    <dgm:pt modelId="{60852F6C-A102-4F9C-926B-F02AC85375FE}" type="pres">
      <dgm:prSet presAssocID="{A1F94C09-DFAF-437B-8296-25EAEBE7EE69}" presName="childNode" presStyleLbl="node1" presStyleIdx="3" presStyleCnt="11">
        <dgm:presLayoutVars>
          <dgm:bulletEnabled val="1"/>
        </dgm:presLayoutVars>
      </dgm:prSet>
      <dgm:spPr/>
    </dgm:pt>
    <dgm:pt modelId="{E8C65026-FED7-45D8-B272-70EDA9547376}" type="pres">
      <dgm:prSet presAssocID="{6F919457-EB47-4EDE-8700-F8C3D7A39280}" presName="aSpace" presStyleCnt="0"/>
      <dgm:spPr/>
    </dgm:pt>
    <dgm:pt modelId="{8C6C1DDA-EE9A-446E-BDD6-AD2E934019E1}" type="pres">
      <dgm:prSet presAssocID="{FD7502ED-A540-4507-8060-EEEAA69742E1}" presName="compNode" presStyleCnt="0"/>
      <dgm:spPr/>
    </dgm:pt>
    <dgm:pt modelId="{3FE4222F-6652-4896-995C-DD1823A944D9}" type="pres">
      <dgm:prSet presAssocID="{FD7502ED-A540-4507-8060-EEEAA69742E1}" presName="aNode" presStyleLbl="bgShp" presStyleIdx="2" presStyleCnt="4"/>
      <dgm:spPr/>
    </dgm:pt>
    <dgm:pt modelId="{52A331B3-DC86-413A-96D3-8B1A4CC502A7}" type="pres">
      <dgm:prSet presAssocID="{FD7502ED-A540-4507-8060-EEEAA69742E1}" presName="textNode" presStyleLbl="bgShp" presStyleIdx="2" presStyleCnt="4"/>
      <dgm:spPr/>
    </dgm:pt>
    <dgm:pt modelId="{D698E36B-C1BC-4D36-AE40-04CB745002B1}" type="pres">
      <dgm:prSet presAssocID="{FD7502ED-A540-4507-8060-EEEAA69742E1}" presName="compChildNode" presStyleCnt="0"/>
      <dgm:spPr/>
    </dgm:pt>
    <dgm:pt modelId="{79B865A8-3AD1-45A3-ACA1-58C634E07B04}" type="pres">
      <dgm:prSet presAssocID="{FD7502ED-A540-4507-8060-EEEAA69742E1}" presName="theInnerList" presStyleCnt="0"/>
      <dgm:spPr/>
    </dgm:pt>
    <dgm:pt modelId="{751E75DE-3C3A-4956-A153-5222E905CC0C}" type="pres">
      <dgm:prSet presAssocID="{A8C9484F-C07B-4589-A415-40AD6DF2D914}" presName="childNode" presStyleLbl="node1" presStyleIdx="4" presStyleCnt="11">
        <dgm:presLayoutVars>
          <dgm:bulletEnabled val="1"/>
        </dgm:presLayoutVars>
      </dgm:prSet>
      <dgm:spPr/>
    </dgm:pt>
    <dgm:pt modelId="{6DE8E1CE-1D31-4163-AA34-56820A4BA5AA}" type="pres">
      <dgm:prSet presAssocID="{A8C9484F-C07B-4589-A415-40AD6DF2D914}" presName="aSpace2" presStyleCnt="0"/>
      <dgm:spPr/>
    </dgm:pt>
    <dgm:pt modelId="{CB3FA7E7-75DD-49BC-8728-C8261F254CDB}" type="pres">
      <dgm:prSet presAssocID="{692B7A84-5AE5-4CD0-881C-0447BAFF3005}" presName="childNode" presStyleLbl="node1" presStyleIdx="5" presStyleCnt="11">
        <dgm:presLayoutVars>
          <dgm:bulletEnabled val="1"/>
        </dgm:presLayoutVars>
      </dgm:prSet>
      <dgm:spPr/>
    </dgm:pt>
    <dgm:pt modelId="{FD21BCBF-8BD8-4095-A4A0-CB6AE31BCB2F}" type="pres">
      <dgm:prSet presAssocID="{692B7A84-5AE5-4CD0-881C-0447BAFF3005}" presName="aSpace2" presStyleCnt="0"/>
      <dgm:spPr/>
    </dgm:pt>
    <dgm:pt modelId="{9BADB525-8587-4215-9E57-31B6A70665F0}" type="pres">
      <dgm:prSet presAssocID="{F248F3A6-6B30-44FF-A608-2DFD088E9955}" presName="childNode" presStyleLbl="node1" presStyleIdx="6" presStyleCnt="11">
        <dgm:presLayoutVars>
          <dgm:bulletEnabled val="1"/>
        </dgm:presLayoutVars>
      </dgm:prSet>
      <dgm:spPr/>
    </dgm:pt>
    <dgm:pt modelId="{76612C0E-0FC0-4209-97CF-D6E2988E38C3}" type="pres">
      <dgm:prSet presAssocID="{FD7502ED-A540-4507-8060-EEEAA69742E1}" presName="aSpace" presStyleCnt="0"/>
      <dgm:spPr/>
    </dgm:pt>
    <dgm:pt modelId="{5BC4AB84-0AA4-42E5-A6DE-70883A58BFFA}" type="pres">
      <dgm:prSet presAssocID="{EAA2EFFE-E7F0-4CE9-9A16-975BEAF16F55}" presName="compNode" presStyleCnt="0"/>
      <dgm:spPr/>
    </dgm:pt>
    <dgm:pt modelId="{3AEDBC5D-184A-4CFC-95F6-F064568A98AC}" type="pres">
      <dgm:prSet presAssocID="{EAA2EFFE-E7F0-4CE9-9A16-975BEAF16F55}" presName="aNode" presStyleLbl="bgShp" presStyleIdx="3" presStyleCnt="4"/>
      <dgm:spPr/>
    </dgm:pt>
    <dgm:pt modelId="{B73415AB-D996-4C39-9DEB-B5A21DCC7B7A}" type="pres">
      <dgm:prSet presAssocID="{EAA2EFFE-E7F0-4CE9-9A16-975BEAF16F55}" presName="textNode" presStyleLbl="bgShp" presStyleIdx="3" presStyleCnt="4"/>
      <dgm:spPr/>
    </dgm:pt>
    <dgm:pt modelId="{BA6A5276-11F9-4650-A9B2-8451CE5519A5}" type="pres">
      <dgm:prSet presAssocID="{EAA2EFFE-E7F0-4CE9-9A16-975BEAF16F55}" presName="compChildNode" presStyleCnt="0"/>
      <dgm:spPr/>
    </dgm:pt>
    <dgm:pt modelId="{A9BE3BF3-FF54-4979-83A9-AB65AC193013}" type="pres">
      <dgm:prSet presAssocID="{EAA2EFFE-E7F0-4CE9-9A16-975BEAF16F55}" presName="theInnerList" presStyleCnt="0"/>
      <dgm:spPr/>
    </dgm:pt>
    <dgm:pt modelId="{6F47AC78-FB8E-4A5C-9359-47680556056C}" type="pres">
      <dgm:prSet presAssocID="{A0C0CF59-E682-4C18-8805-7B990F196778}" presName="childNode" presStyleLbl="node1" presStyleIdx="7" presStyleCnt="11">
        <dgm:presLayoutVars>
          <dgm:bulletEnabled val="1"/>
        </dgm:presLayoutVars>
      </dgm:prSet>
      <dgm:spPr/>
    </dgm:pt>
    <dgm:pt modelId="{A10971BA-C550-4417-B191-ACB6CC58F418}" type="pres">
      <dgm:prSet presAssocID="{A0C0CF59-E682-4C18-8805-7B990F196778}" presName="aSpace2" presStyleCnt="0"/>
      <dgm:spPr/>
    </dgm:pt>
    <dgm:pt modelId="{D32F5EBC-952B-4FA0-BAD7-29A7D8C178B4}" type="pres">
      <dgm:prSet presAssocID="{408C6E59-839D-4DCF-B376-CAE07077E438}" presName="childNode" presStyleLbl="node1" presStyleIdx="8" presStyleCnt="11">
        <dgm:presLayoutVars>
          <dgm:bulletEnabled val="1"/>
        </dgm:presLayoutVars>
      </dgm:prSet>
      <dgm:spPr/>
    </dgm:pt>
    <dgm:pt modelId="{2BE6C2E9-0DFF-447B-9B6B-8649BD6B85A0}" type="pres">
      <dgm:prSet presAssocID="{408C6E59-839D-4DCF-B376-CAE07077E438}" presName="aSpace2" presStyleCnt="0"/>
      <dgm:spPr/>
    </dgm:pt>
    <dgm:pt modelId="{B4DE26CB-1A6C-4D63-95F7-F323D61864D3}" type="pres">
      <dgm:prSet presAssocID="{11E86A21-E009-4A63-B26B-00F16243FAC4}" presName="childNode" presStyleLbl="node1" presStyleIdx="9" presStyleCnt="11">
        <dgm:presLayoutVars>
          <dgm:bulletEnabled val="1"/>
        </dgm:presLayoutVars>
      </dgm:prSet>
      <dgm:spPr/>
    </dgm:pt>
    <dgm:pt modelId="{4F975B0F-63D7-455A-8442-48FC345BCF1F}" type="pres">
      <dgm:prSet presAssocID="{11E86A21-E009-4A63-B26B-00F16243FAC4}" presName="aSpace2" presStyleCnt="0"/>
      <dgm:spPr/>
    </dgm:pt>
    <dgm:pt modelId="{331E437B-0925-4A35-B62D-3E47B5ACEDCD}" type="pres">
      <dgm:prSet presAssocID="{774FF816-0C01-4EA9-86A2-3081953F7616}" presName="childNode" presStyleLbl="node1" presStyleIdx="10" presStyleCnt="11">
        <dgm:presLayoutVars>
          <dgm:bulletEnabled val="1"/>
        </dgm:presLayoutVars>
      </dgm:prSet>
      <dgm:spPr/>
    </dgm:pt>
  </dgm:ptLst>
  <dgm:cxnLst>
    <dgm:cxn modelId="{9EE69400-3D72-4F87-A5E8-96AF2AB8D51C}" type="presOf" srcId="{EAA2EFFE-E7F0-4CE9-9A16-975BEAF16F55}" destId="{B73415AB-D996-4C39-9DEB-B5A21DCC7B7A}" srcOrd="1" destOrd="0" presId="urn:microsoft.com/office/officeart/2005/8/layout/lProcess2"/>
    <dgm:cxn modelId="{EEFC080B-9C0A-4791-87EC-0223BF140615}" srcId="{5437C183-620E-4FCF-864D-E4FADF9A5544}" destId="{FA1FF9B0-E607-4679-AF27-ED202BEE5971}" srcOrd="0" destOrd="0" parTransId="{E89EB695-F023-4F99-8A02-B166CB2D74BE}" sibTransId="{E2708881-DB1B-42C4-A741-FEE0A93A4C2C}"/>
    <dgm:cxn modelId="{67D13712-73D8-4D29-A0F6-461B9C5CDFBA}" type="presOf" srcId="{434C136F-C8A4-4744-8331-B9EFA47ABAD3}" destId="{9705644A-5F04-458B-9BC0-144B07830755}" srcOrd="0" destOrd="0" presId="urn:microsoft.com/office/officeart/2005/8/layout/lProcess2"/>
    <dgm:cxn modelId="{CDCCDB13-6713-46D3-A1BF-25A5B77E108D}" type="presOf" srcId="{FD7502ED-A540-4507-8060-EEEAA69742E1}" destId="{52A331B3-DC86-413A-96D3-8B1A4CC502A7}" srcOrd="1" destOrd="0" presId="urn:microsoft.com/office/officeart/2005/8/layout/lProcess2"/>
    <dgm:cxn modelId="{FE392B1A-18C7-4663-A660-242C405EE30B}" srcId="{EAA2EFFE-E7F0-4CE9-9A16-975BEAF16F55}" destId="{408C6E59-839D-4DCF-B376-CAE07077E438}" srcOrd="1" destOrd="0" parTransId="{E36954EB-F510-4362-A5F2-595EC7504633}" sibTransId="{BE62DFFF-AD62-45F9-A6DB-48CF8EE61CC9}"/>
    <dgm:cxn modelId="{AE48E41B-AC6F-49BB-B2C2-1F2CF58FBA77}" type="presOf" srcId="{FD7502ED-A540-4507-8060-EEEAA69742E1}" destId="{3FE4222F-6652-4896-995C-DD1823A944D9}" srcOrd="0" destOrd="0" presId="urn:microsoft.com/office/officeart/2005/8/layout/lProcess2"/>
    <dgm:cxn modelId="{29AB721D-5499-4A9C-B413-241A6C3E16B7}" type="presOf" srcId="{5DB2D659-76B8-4C5F-B75F-09593D88DEE6}" destId="{3A001EFC-90A8-49B5-8EC3-499BF904EFDD}" srcOrd="0" destOrd="0" presId="urn:microsoft.com/office/officeart/2005/8/layout/lProcess2"/>
    <dgm:cxn modelId="{F9D89120-EAA4-421D-AD61-FEFA931E6CBB}" srcId="{99459AD6-2177-4A66-ABE2-33ABBBDD729A}" destId="{6F919457-EB47-4EDE-8700-F8C3D7A39280}" srcOrd="1" destOrd="0" parTransId="{24888472-D377-413B-B07C-11EE5C246EB3}" sibTransId="{AEAB7B58-927C-4BAE-99BE-F7F2F85627D4}"/>
    <dgm:cxn modelId="{764C7A22-7AAB-46D4-8753-25462617A45F}" type="presOf" srcId="{774FF816-0C01-4EA9-86A2-3081953F7616}" destId="{331E437B-0925-4A35-B62D-3E47B5ACEDCD}" srcOrd="0" destOrd="0" presId="urn:microsoft.com/office/officeart/2005/8/layout/lProcess2"/>
    <dgm:cxn modelId="{0EB56D26-6DEE-4D40-A325-172A6515B8C0}" srcId="{99459AD6-2177-4A66-ABE2-33ABBBDD729A}" destId="{FD7502ED-A540-4507-8060-EEEAA69742E1}" srcOrd="2" destOrd="0" parTransId="{7E423BD5-7CC0-42F0-BEA2-318D7AF6528D}" sibTransId="{3B11C08E-C572-4C43-8BF2-ABD97D553A4B}"/>
    <dgm:cxn modelId="{755DB727-A4D8-4BA9-B632-450879E9BDE9}" type="presOf" srcId="{6F919457-EB47-4EDE-8700-F8C3D7A39280}" destId="{DE36C8D7-F11D-4460-87FF-FC59D83F557C}" srcOrd="1" destOrd="0" presId="urn:microsoft.com/office/officeart/2005/8/layout/lProcess2"/>
    <dgm:cxn modelId="{85C41D28-953C-4414-A936-3489A065DDD7}" srcId="{FD7502ED-A540-4507-8060-EEEAA69742E1}" destId="{F248F3A6-6B30-44FF-A608-2DFD088E9955}" srcOrd="2" destOrd="0" parTransId="{D3FA8502-7715-4AA0-A83A-9102CC89564B}" sibTransId="{9505CC35-74FE-43A2-9650-ADE23BFAA6C7}"/>
    <dgm:cxn modelId="{2717D72D-D03E-4F40-80CC-A96DDEAA0943}" srcId="{EAA2EFFE-E7F0-4CE9-9A16-975BEAF16F55}" destId="{774FF816-0C01-4EA9-86A2-3081953F7616}" srcOrd="3" destOrd="0" parTransId="{F844F0D1-7BAC-4B9A-AB7A-3DF172934C1E}" sibTransId="{DA502C61-D89B-4D01-8245-7B2269FE091E}"/>
    <dgm:cxn modelId="{FE14A92F-EA31-4894-B683-9D391C19EDE9}" type="presOf" srcId="{EAA2EFFE-E7F0-4CE9-9A16-975BEAF16F55}" destId="{3AEDBC5D-184A-4CFC-95F6-F064568A98AC}" srcOrd="0" destOrd="0" presId="urn:microsoft.com/office/officeart/2005/8/layout/lProcess2"/>
    <dgm:cxn modelId="{3D0FFE3F-3474-4E18-9E71-82F8D167552A}" srcId="{FD7502ED-A540-4507-8060-EEEAA69742E1}" destId="{692B7A84-5AE5-4CD0-881C-0447BAFF3005}" srcOrd="1" destOrd="0" parTransId="{031F05BE-116F-4CB0-B582-0BD5DDBCDA06}" sibTransId="{92916F5F-1ACD-4E4F-A231-1FC418547FE0}"/>
    <dgm:cxn modelId="{210D5B43-0DD3-4EAF-A2A7-E3E4D6D575C8}" srcId="{5437C183-620E-4FCF-864D-E4FADF9A5544}" destId="{5DB2D659-76B8-4C5F-B75F-09593D88DEE6}" srcOrd="2" destOrd="0" parTransId="{D0DBE7E8-22AE-4068-BA57-0D03D3F88008}" sibTransId="{61ADB184-CC74-4B7C-B446-27E012853125}"/>
    <dgm:cxn modelId="{E2101864-5D5D-4841-9A94-2F840E9968CE}" srcId="{6F919457-EB47-4EDE-8700-F8C3D7A39280}" destId="{A1F94C09-DFAF-437B-8296-25EAEBE7EE69}" srcOrd="0" destOrd="0" parTransId="{0B18359A-1B9D-45F0-A59B-662C048D4B0D}" sibTransId="{A808EE9E-807F-45EE-85A7-04E9360878CF}"/>
    <dgm:cxn modelId="{E89E5767-ED0E-47D9-AEA5-BBD99749650B}" srcId="{99459AD6-2177-4A66-ABE2-33ABBBDD729A}" destId="{5437C183-620E-4FCF-864D-E4FADF9A5544}" srcOrd="0" destOrd="0" parTransId="{37DCED31-95F7-48BB-8958-5C913E95E684}" sibTransId="{8769F9B4-1CC6-45B6-BD9E-BEBF659846F9}"/>
    <dgm:cxn modelId="{0C20AB49-C6AB-4C94-BDF0-85BA131937C8}" type="presOf" srcId="{A8C9484F-C07B-4589-A415-40AD6DF2D914}" destId="{751E75DE-3C3A-4956-A153-5222E905CC0C}" srcOrd="0" destOrd="0" presId="urn:microsoft.com/office/officeart/2005/8/layout/lProcess2"/>
    <dgm:cxn modelId="{547EBC4A-D70D-44F3-88DF-730C7EBDE2A0}" srcId="{EAA2EFFE-E7F0-4CE9-9A16-975BEAF16F55}" destId="{11E86A21-E009-4A63-B26B-00F16243FAC4}" srcOrd="2" destOrd="0" parTransId="{1863A864-0FEB-4A76-AC3D-76E351561A82}" sibTransId="{F7C4E61F-7A82-439E-B01E-A4BF8036FB6D}"/>
    <dgm:cxn modelId="{15712E4B-687E-41D0-BC07-69602E0F41E8}" srcId="{5437C183-620E-4FCF-864D-E4FADF9A5544}" destId="{434C136F-C8A4-4744-8331-B9EFA47ABAD3}" srcOrd="1" destOrd="0" parTransId="{0FD4B65E-1BA4-47DC-8181-5BDC4408153D}" sibTransId="{34AD6183-5C23-490F-93ED-94868CB35351}"/>
    <dgm:cxn modelId="{9D28C471-620A-4BFD-B01E-DA8B5FD634C2}" type="presOf" srcId="{F248F3A6-6B30-44FF-A608-2DFD088E9955}" destId="{9BADB525-8587-4215-9E57-31B6A70665F0}" srcOrd="0" destOrd="0" presId="urn:microsoft.com/office/officeart/2005/8/layout/lProcess2"/>
    <dgm:cxn modelId="{2A9ABB53-803C-4D7D-9CD3-18078D63BF6C}" type="presOf" srcId="{408C6E59-839D-4DCF-B376-CAE07077E438}" destId="{D32F5EBC-952B-4FA0-BAD7-29A7D8C178B4}" srcOrd="0" destOrd="0" presId="urn:microsoft.com/office/officeart/2005/8/layout/lProcess2"/>
    <dgm:cxn modelId="{35754E55-D816-491D-949C-934719D201C2}" type="presOf" srcId="{5437C183-620E-4FCF-864D-E4FADF9A5544}" destId="{694F3284-A10D-444B-8012-40C885842030}" srcOrd="0" destOrd="0" presId="urn:microsoft.com/office/officeart/2005/8/layout/lProcess2"/>
    <dgm:cxn modelId="{07DA9777-C3F8-4E6B-BCDA-907849A50F43}" type="presOf" srcId="{A0C0CF59-E682-4C18-8805-7B990F196778}" destId="{6F47AC78-FB8E-4A5C-9359-47680556056C}" srcOrd="0" destOrd="0" presId="urn:microsoft.com/office/officeart/2005/8/layout/lProcess2"/>
    <dgm:cxn modelId="{37467D58-B87F-4E99-9C02-217E91866B51}" srcId="{FD7502ED-A540-4507-8060-EEEAA69742E1}" destId="{A8C9484F-C07B-4589-A415-40AD6DF2D914}" srcOrd="0" destOrd="0" parTransId="{A86EB273-86C8-460A-9511-43B172A04A10}" sibTransId="{2F3A5142-D172-4570-A2F8-C8A4FF56B126}"/>
    <dgm:cxn modelId="{8401CD7D-BF8F-4584-B28A-1B417DC2472C}" type="presOf" srcId="{FA1FF9B0-E607-4679-AF27-ED202BEE5971}" destId="{5DD3F34E-B9FD-43CB-9C22-E121BB30373C}" srcOrd="0" destOrd="0" presId="urn:microsoft.com/office/officeart/2005/8/layout/lProcess2"/>
    <dgm:cxn modelId="{0CE54691-0138-4A33-8F4D-60B271AF67FB}" type="presOf" srcId="{692B7A84-5AE5-4CD0-881C-0447BAFF3005}" destId="{CB3FA7E7-75DD-49BC-8728-C8261F254CDB}" srcOrd="0" destOrd="0" presId="urn:microsoft.com/office/officeart/2005/8/layout/lProcess2"/>
    <dgm:cxn modelId="{F414F591-7D12-489C-8B5F-866B624A0D11}" srcId="{EAA2EFFE-E7F0-4CE9-9A16-975BEAF16F55}" destId="{A0C0CF59-E682-4C18-8805-7B990F196778}" srcOrd="0" destOrd="0" parTransId="{7EEC16C6-1692-4AC6-A4DB-711D13FCE44E}" sibTransId="{B05E2600-0E78-4E20-A8A6-210B426A07AA}"/>
    <dgm:cxn modelId="{FB7CB397-5662-4463-9E9E-75E4CA90C65D}" type="presOf" srcId="{99459AD6-2177-4A66-ABE2-33ABBBDD729A}" destId="{4D7A769C-D9AA-48E4-8162-6CB5C2E43FAB}" srcOrd="0" destOrd="0" presId="urn:microsoft.com/office/officeart/2005/8/layout/lProcess2"/>
    <dgm:cxn modelId="{AAD08D9C-3702-4BE5-9417-266513A39C64}" type="presOf" srcId="{A1F94C09-DFAF-437B-8296-25EAEBE7EE69}" destId="{60852F6C-A102-4F9C-926B-F02AC85375FE}" srcOrd="0" destOrd="0" presId="urn:microsoft.com/office/officeart/2005/8/layout/lProcess2"/>
    <dgm:cxn modelId="{11EFE3BE-8AF1-4EC7-B383-10BF4C114AE9}" type="presOf" srcId="{5437C183-620E-4FCF-864D-E4FADF9A5544}" destId="{524A1C5C-58A2-43C4-8183-7569100EE930}" srcOrd="1" destOrd="0" presId="urn:microsoft.com/office/officeart/2005/8/layout/lProcess2"/>
    <dgm:cxn modelId="{1E8613CC-AEAA-4272-AE7E-78FD6DE365BD}" srcId="{99459AD6-2177-4A66-ABE2-33ABBBDD729A}" destId="{EAA2EFFE-E7F0-4CE9-9A16-975BEAF16F55}" srcOrd="3" destOrd="0" parTransId="{2E3FE3AD-2C16-427D-AE0F-88DE239E94C6}" sibTransId="{B8564531-E98C-450E-BF65-FA026C9B09AD}"/>
    <dgm:cxn modelId="{5D8D65EC-22EA-476B-984B-71C8791A739E}" type="presOf" srcId="{6F919457-EB47-4EDE-8700-F8C3D7A39280}" destId="{BE12CE86-7070-4DB0-A7C6-D4E9BC8B0D83}" srcOrd="0" destOrd="0" presId="urn:microsoft.com/office/officeart/2005/8/layout/lProcess2"/>
    <dgm:cxn modelId="{4D6B0AFA-0B32-4F83-8E19-440BF1335243}" type="presOf" srcId="{11E86A21-E009-4A63-B26B-00F16243FAC4}" destId="{B4DE26CB-1A6C-4D63-95F7-F323D61864D3}" srcOrd="0" destOrd="0" presId="urn:microsoft.com/office/officeart/2005/8/layout/lProcess2"/>
    <dgm:cxn modelId="{7D03772A-78A1-4061-95A7-43D604B3EE0D}" type="presParOf" srcId="{4D7A769C-D9AA-48E4-8162-6CB5C2E43FAB}" destId="{0080405F-F34E-4D07-BE43-22E5F0A53BA2}" srcOrd="0" destOrd="0" presId="urn:microsoft.com/office/officeart/2005/8/layout/lProcess2"/>
    <dgm:cxn modelId="{3468EEAA-428D-4181-B542-445B5C3793CC}" type="presParOf" srcId="{0080405F-F34E-4D07-BE43-22E5F0A53BA2}" destId="{694F3284-A10D-444B-8012-40C885842030}" srcOrd="0" destOrd="0" presId="urn:microsoft.com/office/officeart/2005/8/layout/lProcess2"/>
    <dgm:cxn modelId="{D4CB99BD-EECF-42CF-9D6E-2A57C06D1A49}" type="presParOf" srcId="{0080405F-F34E-4D07-BE43-22E5F0A53BA2}" destId="{524A1C5C-58A2-43C4-8183-7569100EE930}" srcOrd="1" destOrd="0" presId="urn:microsoft.com/office/officeart/2005/8/layout/lProcess2"/>
    <dgm:cxn modelId="{B55CD3DC-0310-4998-AFDA-83B873B5BE0E}" type="presParOf" srcId="{0080405F-F34E-4D07-BE43-22E5F0A53BA2}" destId="{5A8E846D-8A04-4D1F-8054-AF379B7C48E8}" srcOrd="2" destOrd="0" presId="urn:microsoft.com/office/officeart/2005/8/layout/lProcess2"/>
    <dgm:cxn modelId="{D01AD687-6689-45A5-BE07-C035547203BF}" type="presParOf" srcId="{5A8E846D-8A04-4D1F-8054-AF379B7C48E8}" destId="{D78C80AF-B89C-4708-AE4D-F75C4279E166}" srcOrd="0" destOrd="0" presId="urn:microsoft.com/office/officeart/2005/8/layout/lProcess2"/>
    <dgm:cxn modelId="{5CB4A5E6-235D-42B3-8102-0A76E9CC1CD4}" type="presParOf" srcId="{D78C80AF-B89C-4708-AE4D-F75C4279E166}" destId="{5DD3F34E-B9FD-43CB-9C22-E121BB30373C}" srcOrd="0" destOrd="0" presId="urn:microsoft.com/office/officeart/2005/8/layout/lProcess2"/>
    <dgm:cxn modelId="{DB22EF79-8140-4B3C-839A-C84D86D64883}" type="presParOf" srcId="{D78C80AF-B89C-4708-AE4D-F75C4279E166}" destId="{F94D039A-37AB-4FC7-ABC5-EE8D987F9B6E}" srcOrd="1" destOrd="0" presId="urn:microsoft.com/office/officeart/2005/8/layout/lProcess2"/>
    <dgm:cxn modelId="{118139A9-2826-4C74-B5A4-962890C0680B}" type="presParOf" srcId="{D78C80AF-B89C-4708-AE4D-F75C4279E166}" destId="{9705644A-5F04-458B-9BC0-144B07830755}" srcOrd="2" destOrd="0" presId="urn:microsoft.com/office/officeart/2005/8/layout/lProcess2"/>
    <dgm:cxn modelId="{2BFCFB9D-7F2A-4C55-AA69-6A15DED84E4A}" type="presParOf" srcId="{D78C80AF-B89C-4708-AE4D-F75C4279E166}" destId="{A68E744D-A964-4B13-A741-FF91B869D64E}" srcOrd="3" destOrd="0" presId="urn:microsoft.com/office/officeart/2005/8/layout/lProcess2"/>
    <dgm:cxn modelId="{618AFA55-17F6-4018-84DB-30670E752F29}" type="presParOf" srcId="{D78C80AF-B89C-4708-AE4D-F75C4279E166}" destId="{3A001EFC-90A8-49B5-8EC3-499BF904EFDD}" srcOrd="4" destOrd="0" presId="urn:microsoft.com/office/officeart/2005/8/layout/lProcess2"/>
    <dgm:cxn modelId="{8BFBF45A-DE49-4D34-8252-EAC7085E5FB9}" type="presParOf" srcId="{4D7A769C-D9AA-48E4-8162-6CB5C2E43FAB}" destId="{B44F9C60-AC09-429B-8121-5C7C3D889D40}" srcOrd="1" destOrd="0" presId="urn:microsoft.com/office/officeart/2005/8/layout/lProcess2"/>
    <dgm:cxn modelId="{3377F0EE-9ABA-4CB3-AE59-ADEA87FCD18A}" type="presParOf" srcId="{4D7A769C-D9AA-48E4-8162-6CB5C2E43FAB}" destId="{B5F92A8E-87FA-4192-9937-A7EC28FD3B7C}" srcOrd="2" destOrd="0" presId="urn:microsoft.com/office/officeart/2005/8/layout/lProcess2"/>
    <dgm:cxn modelId="{FCC5772E-4793-441E-80FE-9AFD82A46284}" type="presParOf" srcId="{B5F92A8E-87FA-4192-9937-A7EC28FD3B7C}" destId="{BE12CE86-7070-4DB0-A7C6-D4E9BC8B0D83}" srcOrd="0" destOrd="0" presId="urn:microsoft.com/office/officeart/2005/8/layout/lProcess2"/>
    <dgm:cxn modelId="{763E1821-7858-4342-8B3B-2E3BEE68B5AE}" type="presParOf" srcId="{B5F92A8E-87FA-4192-9937-A7EC28FD3B7C}" destId="{DE36C8D7-F11D-4460-87FF-FC59D83F557C}" srcOrd="1" destOrd="0" presId="urn:microsoft.com/office/officeart/2005/8/layout/lProcess2"/>
    <dgm:cxn modelId="{91A74A88-2B4D-437D-A918-B66F81AE9144}" type="presParOf" srcId="{B5F92A8E-87FA-4192-9937-A7EC28FD3B7C}" destId="{97F0ADDC-538C-4121-BFAD-5EC90F20A5E3}" srcOrd="2" destOrd="0" presId="urn:microsoft.com/office/officeart/2005/8/layout/lProcess2"/>
    <dgm:cxn modelId="{71A7336A-57E9-490B-BBF5-46B104A47AA0}" type="presParOf" srcId="{97F0ADDC-538C-4121-BFAD-5EC90F20A5E3}" destId="{15447D7B-00DA-477A-9A91-37C14B3C3892}" srcOrd="0" destOrd="0" presId="urn:microsoft.com/office/officeart/2005/8/layout/lProcess2"/>
    <dgm:cxn modelId="{E1D5799A-D13F-4C7B-A1C2-87E2AC6FB6A8}" type="presParOf" srcId="{15447D7B-00DA-477A-9A91-37C14B3C3892}" destId="{60852F6C-A102-4F9C-926B-F02AC85375FE}" srcOrd="0" destOrd="0" presId="urn:microsoft.com/office/officeart/2005/8/layout/lProcess2"/>
    <dgm:cxn modelId="{7778DEEE-3A46-494B-B417-9FBDF80932AC}" type="presParOf" srcId="{4D7A769C-D9AA-48E4-8162-6CB5C2E43FAB}" destId="{E8C65026-FED7-45D8-B272-70EDA9547376}" srcOrd="3" destOrd="0" presId="urn:microsoft.com/office/officeart/2005/8/layout/lProcess2"/>
    <dgm:cxn modelId="{40F9FF7F-FDC1-482E-A6DF-7E679C5E73FC}" type="presParOf" srcId="{4D7A769C-D9AA-48E4-8162-6CB5C2E43FAB}" destId="{8C6C1DDA-EE9A-446E-BDD6-AD2E934019E1}" srcOrd="4" destOrd="0" presId="urn:microsoft.com/office/officeart/2005/8/layout/lProcess2"/>
    <dgm:cxn modelId="{B38A90FE-EE63-401F-BFDB-C7778B7A4300}" type="presParOf" srcId="{8C6C1DDA-EE9A-446E-BDD6-AD2E934019E1}" destId="{3FE4222F-6652-4896-995C-DD1823A944D9}" srcOrd="0" destOrd="0" presId="urn:microsoft.com/office/officeart/2005/8/layout/lProcess2"/>
    <dgm:cxn modelId="{FAA4DD46-83A1-49A7-8A43-D9D7D0446AAC}" type="presParOf" srcId="{8C6C1DDA-EE9A-446E-BDD6-AD2E934019E1}" destId="{52A331B3-DC86-413A-96D3-8B1A4CC502A7}" srcOrd="1" destOrd="0" presId="urn:microsoft.com/office/officeart/2005/8/layout/lProcess2"/>
    <dgm:cxn modelId="{708E23A3-7C2C-47DB-9E28-4DE58BFB46E6}" type="presParOf" srcId="{8C6C1DDA-EE9A-446E-BDD6-AD2E934019E1}" destId="{D698E36B-C1BC-4D36-AE40-04CB745002B1}" srcOrd="2" destOrd="0" presId="urn:microsoft.com/office/officeart/2005/8/layout/lProcess2"/>
    <dgm:cxn modelId="{2D14D476-2CE5-4EE8-98AC-AC54259B4EF0}" type="presParOf" srcId="{D698E36B-C1BC-4D36-AE40-04CB745002B1}" destId="{79B865A8-3AD1-45A3-ACA1-58C634E07B04}" srcOrd="0" destOrd="0" presId="urn:microsoft.com/office/officeart/2005/8/layout/lProcess2"/>
    <dgm:cxn modelId="{E2B39A21-892C-4333-B7A7-EA826FC3DAD6}" type="presParOf" srcId="{79B865A8-3AD1-45A3-ACA1-58C634E07B04}" destId="{751E75DE-3C3A-4956-A153-5222E905CC0C}" srcOrd="0" destOrd="0" presId="urn:microsoft.com/office/officeart/2005/8/layout/lProcess2"/>
    <dgm:cxn modelId="{C877962C-D3A7-42E5-B94E-8A74332C7CCE}" type="presParOf" srcId="{79B865A8-3AD1-45A3-ACA1-58C634E07B04}" destId="{6DE8E1CE-1D31-4163-AA34-56820A4BA5AA}" srcOrd="1" destOrd="0" presId="urn:microsoft.com/office/officeart/2005/8/layout/lProcess2"/>
    <dgm:cxn modelId="{22158D82-7405-40F2-9B8C-FD70A7301A70}" type="presParOf" srcId="{79B865A8-3AD1-45A3-ACA1-58C634E07B04}" destId="{CB3FA7E7-75DD-49BC-8728-C8261F254CDB}" srcOrd="2" destOrd="0" presId="urn:microsoft.com/office/officeart/2005/8/layout/lProcess2"/>
    <dgm:cxn modelId="{24F141CB-7ADD-4D79-90E6-8339DF2D4BA8}" type="presParOf" srcId="{79B865A8-3AD1-45A3-ACA1-58C634E07B04}" destId="{FD21BCBF-8BD8-4095-A4A0-CB6AE31BCB2F}" srcOrd="3" destOrd="0" presId="urn:microsoft.com/office/officeart/2005/8/layout/lProcess2"/>
    <dgm:cxn modelId="{A7BAF55B-7D9B-45A3-836E-4AEF19ADAB5E}" type="presParOf" srcId="{79B865A8-3AD1-45A3-ACA1-58C634E07B04}" destId="{9BADB525-8587-4215-9E57-31B6A70665F0}" srcOrd="4" destOrd="0" presId="urn:microsoft.com/office/officeart/2005/8/layout/lProcess2"/>
    <dgm:cxn modelId="{E26CD00E-8272-4F6F-9784-B96E296A348A}" type="presParOf" srcId="{4D7A769C-D9AA-48E4-8162-6CB5C2E43FAB}" destId="{76612C0E-0FC0-4209-97CF-D6E2988E38C3}" srcOrd="5" destOrd="0" presId="urn:microsoft.com/office/officeart/2005/8/layout/lProcess2"/>
    <dgm:cxn modelId="{B0F1CC72-D6E7-4808-8E65-B68B077CD2B6}" type="presParOf" srcId="{4D7A769C-D9AA-48E4-8162-6CB5C2E43FAB}" destId="{5BC4AB84-0AA4-42E5-A6DE-70883A58BFFA}" srcOrd="6" destOrd="0" presId="urn:microsoft.com/office/officeart/2005/8/layout/lProcess2"/>
    <dgm:cxn modelId="{1507B821-51F8-4E3C-B156-3A2E4A8D567D}" type="presParOf" srcId="{5BC4AB84-0AA4-42E5-A6DE-70883A58BFFA}" destId="{3AEDBC5D-184A-4CFC-95F6-F064568A98AC}" srcOrd="0" destOrd="0" presId="urn:microsoft.com/office/officeart/2005/8/layout/lProcess2"/>
    <dgm:cxn modelId="{07D2BAF8-EA17-479F-8370-B676D6168C63}" type="presParOf" srcId="{5BC4AB84-0AA4-42E5-A6DE-70883A58BFFA}" destId="{B73415AB-D996-4C39-9DEB-B5A21DCC7B7A}" srcOrd="1" destOrd="0" presId="urn:microsoft.com/office/officeart/2005/8/layout/lProcess2"/>
    <dgm:cxn modelId="{CBB052ED-74E2-4126-925A-B11D9DF7B855}" type="presParOf" srcId="{5BC4AB84-0AA4-42E5-A6DE-70883A58BFFA}" destId="{BA6A5276-11F9-4650-A9B2-8451CE5519A5}" srcOrd="2" destOrd="0" presId="urn:microsoft.com/office/officeart/2005/8/layout/lProcess2"/>
    <dgm:cxn modelId="{06C81C4A-9979-489A-9E8E-12302D63D374}" type="presParOf" srcId="{BA6A5276-11F9-4650-A9B2-8451CE5519A5}" destId="{A9BE3BF3-FF54-4979-83A9-AB65AC193013}" srcOrd="0" destOrd="0" presId="urn:microsoft.com/office/officeart/2005/8/layout/lProcess2"/>
    <dgm:cxn modelId="{01B040BB-D442-4E2B-8DCE-AFFE1A84B761}" type="presParOf" srcId="{A9BE3BF3-FF54-4979-83A9-AB65AC193013}" destId="{6F47AC78-FB8E-4A5C-9359-47680556056C}" srcOrd="0" destOrd="0" presId="urn:microsoft.com/office/officeart/2005/8/layout/lProcess2"/>
    <dgm:cxn modelId="{6D3F0BF3-3D27-4B48-92EB-E55C926C26C5}" type="presParOf" srcId="{A9BE3BF3-FF54-4979-83A9-AB65AC193013}" destId="{A10971BA-C550-4417-B191-ACB6CC58F418}" srcOrd="1" destOrd="0" presId="urn:microsoft.com/office/officeart/2005/8/layout/lProcess2"/>
    <dgm:cxn modelId="{7E55854B-05BB-44B6-848C-70BDD49ED13F}" type="presParOf" srcId="{A9BE3BF3-FF54-4979-83A9-AB65AC193013}" destId="{D32F5EBC-952B-4FA0-BAD7-29A7D8C178B4}" srcOrd="2" destOrd="0" presId="urn:microsoft.com/office/officeart/2005/8/layout/lProcess2"/>
    <dgm:cxn modelId="{C8638C8D-CF2F-4691-80AC-EC13EB67A802}" type="presParOf" srcId="{A9BE3BF3-FF54-4979-83A9-AB65AC193013}" destId="{2BE6C2E9-0DFF-447B-9B6B-8649BD6B85A0}" srcOrd="3" destOrd="0" presId="urn:microsoft.com/office/officeart/2005/8/layout/lProcess2"/>
    <dgm:cxn modelId="{F215B846-89C3-43B5-A8D3-79C2D58725D3}" type="presParOf" srcId="{A9BE3BF3-FF54-4979-83A9-AB65AC193013}" destId="{B4DE26CB-1A6C-4D63-95F7-F323D61864D3}" srcOrd="4" destOrd="0" presId="urn:microsoft.com/office/officeart/2005/8/layout/lProcess2"/>
    <dgm:cxn modelId="{DC62D746-B482-48F9-8895-524404B8A025}" type="presParOf" srcId="{A9BE3BF3-FF54-4979-83A9-AB65AC193013}" destId="{4F975B0F-63D7-455A-8442-48FC345BCF1F}" srcOrd="5" destOrd="0" presId="urn:microsoft.com/office/officeart/2005/8/layout/lProcess2"/>
    <dgm:cxn modelId="{C3A57589-4F97-4873-8FE1-B340B54A2B8C}" type="presParOf" srcId="{A9BE3BF3-FF54-4979-83A9-AB65AC193013}" destId="{331E437B-0925-4A35-B62D-3E47B5ACEDCD}"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9ABA6EE-670C-4458-BE3A-54A413DDAF2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620B47-17AF-4119-BF59-993662179641}">
      <dgm:prSet custT="1"/>
      <dgm:spPr/>
      <dgm:t>
        <a:bodyPr/>
        <a:lstStyle/>
        <a:p>
          <a:pPr>
            <a:defRPr cap="all"/>
          </a:pPr>
          <a:r>
            <a:rPr lang="en-US" sz="1600" dirty="0">
              <a:solidFill>
                <a:schemeClr val="tx1"/>
              </a:solidFill>
            </a:rPr>
            <a:t>Defines geographic areas where the company operates.</a:t>
          </a:r>
        </a:p>
      </dgm:t>
    </dgm:pt>
    <dgm:pt modelId="{93DA3E27-7AA4-408C-A7AC-41E4FAD09C9B}" type="parTrans" cxnId="{E8357D7D-A0A4-4DFD-BF1B-30BFC97EC564}">
      <dgm:prSet/>
      <dgm:spPr/>
      <dgm:t>
        <a:bodyPr/>
        <a:lstStyle/>
        <a:p>
          <a:endParaRPr lang="en-US">
            <a:solidFill>
              <a:schemeClr val="tx1"/>
            </a:solidFill>
          </a:endParaRPr>
        </a:p>
      </dgm:t>
    </dgm:pt>
    <dgm:pt modelId="{ED3B49D6-75F1-46CE-BB0E-C6425A9F1978}" type="sibTrans" cxnId="{E8357D7D-A0A4-4DFD-BF1B-30BFC97EC564}">
      <dgm:prSet/>
      <dgm:spPr/>
      <dgm:t>
        <a:bodyPr/>
        <a:lstStyle/>
        <a:p>
          <a:endParaRPr lang="en-US">
            <a:solidFill>
              <a:schemeClr val="tx1"/>
            </a:solidFill>
          </a:endParaRPr>
        </a:p>
      </dgm:t>
    </dgm:pt>
    <dgm:pt modelId="{99509875-866A-4A2F-B033-AF992A065112}">
      <dgm:prSet custT="1"/>
      <dgm:spPr/>
      <dgm:t>
        <a:bodyPr/>
        <a:lstStyle/>
        <a:p>
          <a:pPr>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a:defRPr cap="all"/>
          </a:pPr>
          <a:r>
            <a:rPr lang="en-US" sz="1600" kern="1200" cap="all" dirty="0" err="1">
              <a:solidFill>
                <a:prstClr val="white"/>
              </a:solidFill>
              <a:latin typeface="Calisto MT" panose="02040603050505030304"/>
              <a:ea typeface="+mn-ea"/>
              <a:cs typeface="+mn-cs"/>
            </a:rPr>
            <a:t>TerritoryID</a:t>
          </a:r>
          <a:endParaRPr lang="en-US" sz="1600" kern="1200" dirty="0">
            <a:solidFill>
              <a:schemeClr val="tx1"/>
            </a:solidFill>
          </a:endParaRPr>
        </a:p>
      </dgm:t>
    </dgm:pt>
    <dgm:pt modelId="{8C72A696-2267-4191-94A6-7AEA01A8B884}" type="parTrans" cxnId="{3299870D-7DC2-4DFF-A5E4-4F1E7F7C2188}">
      <dgm:prSet/>
      <dgm:spPr/>
      <dgm:t>
        <a:bodyPr/>
        <a:lstStyle/>
        <a:p>
          <a:endParaRPr lang="en-US">
            <a:solidFill>
              <a:schemeClr val="tx1"/>
            </a:solidFill>
          </a:endParaRPr>
        </a:p>
      </dgm:t>
    </dgm:pt>
    <dgm:pt modelId="{1296D974-30C3-40AB-90D6-EF2F71B21202}" type="sibTrans" cxnId="{3299870D-7DC2-4DFF-A5E4-4F1E7F7C2188}">
      <dgm:prSet/>
      <dgm:spPr/>
      <dgm:t>
        <a:bodyPr/>
        <a:lstStyle/>
        <a:p>
          <a:endParaRPr lang="en-US">
            <a:solidFill>
              <a:schemeClr val="tx1"/>
            </a:solidFill>
          </a:endParaRPr>
        </a:p>
      </dgm:t>
    </dgm:pt>
    <dgm:pt modelId="{6D0AC1EB-C4BF-4A2A-A60B-FB469A462C78}">
      <dgm:prSet custT="1"/>
      <dgm:spPr/>
      <dgm:t>
        <a:bodyPr/>
        <a:lstStyle/>
        <a:p>
          <a:pPr>
            <a:defRPr cap="all"/>
          </a:pPr>
          <a:r>
            <a:rPr lang="en-US" sz="1800" b="1" dirty="0">
              <a:solidFill>
                <a:schemeClr val="accent1">
                  <a:lumMod val="40000"/>
                  <a:lumOff val="60000"/>
                </a:schemeClr>
              </a:solidFill>
            </a:rPr>
            <a:t>Relationships</a:t>
          </a:r>
          <a:r>
            <a:rPr lang="en-US" sz="1100" dirty="0">
              <a:solidFill>
                <a:schemeClr val="tx1"/>
              </a:solidFill>
            </a:rPr>
            <a:t>: </a:t>
          </a:r>
        </a:p>
        <a:p>
          <a:pPr>
            <a:defRPr cap="all"/>
          </a:pPr>
          <a:r>
            <a:rPr lang="en-US" sz="1600" dirty="0">
              <a:solidFill>
                <a:schemeClr val="tx1"/>
              </a:solidFill>
            </a:rPr>
            <a:t> Linked to Regions through </a:t>
          </a:r>
          <a:r>
            <a:rPr lang="en-US" sz="1600" dirty="0" err="1">
              <a:solidFill>
                <a:schemeClr val="tx1"/>
              </a:solidFill>
            </a:rPr>
            <a:t>RegionID</a:t>
          </a:r>
          <a:r>
            <a:rPr lang="en-US" sz="1600" dirty="0">
              <a:solidFill>
                <a:schemeClr val="tx1"/>
              </a:solidFill>
            </a:rPr>
            <a:t> and Employees through </a:t>
          </a:r>
          <a:r>
            <a:rPr lang="en-US" sz="1600" dirty="0" err="1">
              <a:solidFill>
                <a:schemeClr val="tx1"/>
              </a:solidFill>
            </a:rPr>
            <a:t>EmployeeTerritories</a:t>
          </a:r>
          <a:r>
            <a:rPr lang="en-US" sz="1600" dirty="0">
              <a:solidFill>
                <a:schemeClr val="tx1"/>
              </a:solidFill>
            </a:rPr>
            <a:t>...</a:t>
          </a:r>
          <a:endParaRPr lang="en-US" sz="1100" dirty="0">
            <a:solidFill>
              <a:schemeClr val="tx1"/>
            </a:solidFill>
          </a:endParaRPr>
        </a:p>
      </dgm:t>
    </dgm:pt>
    <dgm:pt modelId="{BE64396F-363F-42C8-987D-3E9E27656F18}" type="parTrans" cxnId="{D4AFF178-15C0-4914-96DD-A874E8FCA40B}">
      <dgm:prSet/>
      <dgm:spPr/>
      <dgm:t>
        <a:bodyPr/>
        <a:lstStyle/>
        <a:p>
          <a:endParaRPr lang="en-US">
            <a:solidFill>
              <a:schemeClr val="tx1"/>
            </a:solidFill>
          </a:endParaRPr>
        </a:p>
      </dgm:t>
    </dgm:pt>
    <dgm:pt modelId="{8001DC43-BF3C-48C9-A0A0-F2BF881D105C}" type="sibTrans" cxnId="{D4AFF178-15C0-4914-96DD-A874E8FCA40B}">
      <dgm:prSet/>
      <dgm:spPr/>
      <dgm:t>
        <a:bodyPr/>
        <a:lstStyle/>
        <a:p>
          <a:endParaRPr lang="en-US">
            <a:solidFill>
              <a:schemeClr val="tx1"/>
            </a:solidFill>
          </a:endParaRPr>
        </a:p>
      </dgm:t>
    </dgm:pt>
    <dgm:pt modelId="{03BE6C3B-B30B-44BC-AD5A-B2FC90E34F72}" type="pres">
      <dgm:prSet presAssocID="{C9ABA6EE-670C-4458-BE3A-54A413DDAF2D}" presName="root" presStyleCnt="0">
        <dgm:presLayoutVars>
          <dgm:dir/>
          <dgm:resizeHandles val="exact"/>
        </dgm:presLayoutVars>
      </dgm:prSet>
      <dgm:spPr/>
    </dgm:pt>
    <dgm:pt modelId="{0816F0F0-4854-45DC-A004-62CF43211275}" type="pres">
      <dgm:prSet presAssocID="{F6620B47-17AF-4119-BF59-993662179641}" presName="compNode" presStyleCnt="0"/>
      <dgm:spPr/>
    </dgm:pt>
    <dgm:pt modelId="{8D253E25-0295-4329-AD94-EC9E4172236B}" type="pres">
      <dgm:prSet presAssocID="{F6620B47-17AF-4119-BF59-993662179641}" presName="iconBgRect" presStyleLbl="bgShp" presStyleIdx="0" presStyleCnt="3"/>
      <dgm:spPr/>
    </dgm:pt>
    <dgm:pt modelId="{9B75AE2B-DC68-4DE0-BB7E-AAF7755C5C78}" type="pres">
      <dgm:prSet presAssocID="{F6620B47-17AF-4119-BF59-9936621796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C83BE5-982B-430F-9817-81330C2F532B}" type="pres">
      <dgm:prSet presAssocID="{F6620B47-17AF-4119-BF59-993662179641}" presName="spaceRect" presStyleCnt="0"/>
      <dgm:spPr/>
    </dgm:pt>
    <dgm:pt modelId="{99B907F8-4B94-4C45-A613-E15F884F4880}" type="pres">
      <dgm:prSet presAssocID="{F6620B47-17AF-4119-BF59-993662179641}" presName="textRect" presStyleLbl="revTx" presStyleIdx="0" presStyleCnt="3" custScaleY="84146">
        <dgm:presLayoutVars>
          <dgm:chMax val="1"/>
          <dgm:chPref val="1"/>
        </dgm:presLayoutVars>
      </dgm:prSet>
      <dgm:spPr/>
    </dgm:pt>
    <dgm:pt modelId="{95B74FAE-1ED6-4D7F-8648-8A06EA7A453D}" type="pres">
      <dgm:prSet presAssocID="{ED3B49D6-75F1-46CE-BB0E-C6425A9F1978}" presName="sibTrans" presStyleCnt="0"/>
      <dgm:spPr/>
    </dgm:pt>
    <dgm:pt modelId="{69E7813C-C0E9-4054-B985-45FA9F4DB69B}" type="pres">
      <dgm:prSet presAssocID="{99509875-866A-4A2F-B033-AF992A065112}" presName="compNode" presStyleCnt="0"/>
      <dgm:spPr/>
    </dgm:pt>
    <dgm:pt modelId="{2233424A-3650-4B17-9BB1-8676DD147736}" type="pres">
      <dgm:prSet presAssocID="{99509875-866A-4A2F-B033-AF992A065112}" presName="iconBgRect" presStyleLbl="bgShp" presStyleIdx="1" presStyleCnt="3"/>
      <dgm:spPr/>
    </dgm:pt>
    <dgm:pt modelId="{557D99BD-FF70-42FE-B804-A982C56BCACB}" type="pres">
      <dgm:prSet presAssocID="{99509875-866A-4A2F-B033-AF992A0651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C840040-004C-453C-A5EA-A8F3F1D9E765}" type="pres">
      <dgm:prSet presAssocID="{99509875-866A-4A2F-B033-AF992A065112}" presName="spaceRect" presStyleCnt="0"/>
      <dgm:spPr/>
    </dgm:pt>
    <dgm:pt modelId="{A7E62E19-9405-47F3-8D62-15F49E5FC95F}" type="pres">
      <dgm:prSet presAssocID="{99509875-866A-4A2F-B033-AF992A065112}" presName="textRect" presStyleLbl="revTx" presStyleIdx="1" presStyleCnt="3">
        <dgm:presLayoutVars>
          <dgm:chMax val="1"/>
          <dgm:chPref val="1"/>
        </dgm:presLayoutVars>
      </dgm:prSet>
      <dgm:spPr/>
    </dgm:pt>
    <dgm:pt modelId="{004367A7-8404-4788-8188-EE9908407FCA}" type="pres">
      <dgm:prSet presAssocID="{1296D974-30C3-40AB-90D6-EF2F71B21202}" presName="sibTrans" presStyleCnt="0"/>
      <dgm:spPr/>
    </dgm:pt>
    <dgm:pt modelId="{FEA4FF02-F373-49D1-8168-DA4357FCBAE8}" type="pres">
      <dgm:prSet presAssocID="{6D0AC1EB-C4BF-4A2A-A60B-FB469A462C78}" presName="compNode" presStyleCnt="0"/>
      <dgm:spPr/>
    </dgm:pt>
    <dgm:pt modelId="{7E9D3C6F-BEC6-4BE8-91EB-F9ACE77753FC}" type="pres">
      <dgm:prSet presAssocID="{6D0AC1EB-C4BF-4A2A-A60B-FB469A462C78}" presName="iconBgRect" presStyleLbl="bgShp" presStyleIdx="2" presStyleCnt="3"/>
      <dgm:spPr/>
    </dgm:pt>
    <dgm:pt modelId="{0522B831-B582-4EBF-A795-40C0F3C1C96E}" type="pres">
      <dgm:prSet presAssocID="{6D0AC1EB-C4BF-4A2A-A60B-FB469A462C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3A5CE41-7F43-4780-98F6-BEDE2F17B73A}" type="pres">
      <dgm:prSet presAssocID="{6D0AC1EB-C4BF-4A2A-A60B-FB469A462C78}" presName="spaceRect" presStyleCnt="0"/>
      <dgm:spPr/>
    </dgm:pt>
    <dgm:pt modelId="{D1FCCAA6-82C7-418F-B467-59C54095564D}" type="pres">
      <dgm:prSet presAssocID="{6D0AC1EB-C4BF-4A2A-A60B-FB469A462C78}" presName="textRect" presStyleLbl="revTx" presStyleIdx="2" presStyleCnt="3">
        <dgm:presLayoutVars>
          <dgm:chMax val="1"/>
          <dgm:chPref val="1"/>
        </dgm:presLayoutVars>
      </dgm:prSet>
      <dgm:spPr/>
    </dgm:pt>
  </dgm:ptLst>
  <dgm:cxnLst>
    <dgm:cxn modelId="{22314001-B0D6-4EC7-BD46-5CACA7875F02}" type="presOf" srcId="{6D0AC1EB-C4BF-4A2A-A60B-FB469A462C78}" destId="{D1FCCAA6-82C7-418F-B467-59C54095564D}" srcOrd="0" destOrd="0" presId="urn:microsoft.com/office/officeart/2018/5/layout/IconCircleLabelList"/>
    <dgm:cxn modelId="{3299870D-7DC2-4DFF-A5E4-4F1E7F7C2188}" srcId="{C9ABA6EE-670C-4458-BE3A-54A413DDAF2D}" destId="{99509875-866A-4A2F-B033-AF992A065112}" srcOrd="1" destOrd="0" parTransId="{8C72A696-2267-4191-94A6-7AEA01A8B884}" sibTransId="{1296D974-30C3-40AB-90D6-EF2F71B21202}"/>
    <dgm:cxn modelId="{2F7E7B20-FD94-4DB0-A634-8FD444087592}" type="presOf" srcId="{99509875-866A-4A2F-B033-AF992A065112}" destId="{A7E62E19-9405-47F3-8D62-15F49E5FC95F}" srcOrd="0" destOrd="0" presId="urn:microsoft.com/office/officeart/2018/5/layout/IconCircleLabelList"/>
    <dgm:cxn modelId="{16162C5D-6445-4B3B-B054-18632C3B38B1}" type="presOf" srcId="{C9ABA6EE-670C-4458-BE3A-54A413DDAF2D}" destId="{03BE6C3B-B30B-44BC-AD5A-B2FC90E34F72}" srcOrd="0" destOrd="0" presId="urn:microsoft.com/office/officeart/2018/5/layout/IconCircleLabelList"/>
    <dgm:cxn modelId="{D4AFF178-15C0-4914-96DD-A874E8FCA40B}" srcId="{C9ABA6EE-670C-4458-BE3A-54A413DDAF2D}" destId="{6D0AC1EB-C4BF-4A2A-A60B-FB469A462C78}" srcOrd="2" destOrd="0" parTransId="{BE64396F-363F-42C8-987D-3E9E27656F18}" sibTransId="{8001DC43-BF3C-48C9-A0A0-F2BF881D105C}"/>
    <dgm:cxn modelId="{E8357D7D-A0A4-4DFD-BF1B-30BFC97EC564}" srcId="{C9ABA6EE-670C-4458-BE3A-54A413DDAF2D}" destId="{F6620B47-17AF-4119-BF59-993662179641}" srcOrd="0" destOrd="0" parTransId="{93DA3E27-7AA4-408C-A7AC-41E4FAD09C9B}" sibTransId="{ED3B49D6-75F1-46CE-BB0E-C6425A9F1978}"/>
    <dgm:cxn modelId="{5088949C-0DB4-40CC-96CB-C41957AB3D3B}" type="presOf" srcId="{F6620B47-17AF-4119-BF59-993662179641}" destId="{99B907F8-4B94-4C45-A613-E15F884F4880}" srcOrd="0" destOrd="0" presId="urn:microsoft.com/office/officeart/2018/5/layout/IconCircleLabelList"/>
    <dgm:cxn modelId="{CB6E1DC5-5FBA-4C78-8831-97D7ECBA9F6E}" type="presParOf" srcId="{03BE6C3B-B30B-44BC-AD5A-B2FC90E34F72}" destId="{0816F0F0-4854-45DC-A004-62CF43211275}" srcOrd="0" destOrd="0" presId="urn:microsoft.com/office/officeart/2018/5/layout/IconCircleLabelList"/>
    <dgm:cxn modelId="{84CC3A27-37E1-4A67-BEF7-83616704CCB1}" type="presParOf" srcId="{0816F0F0-4854-45DC-A004-62CF43211275}" destId="{8D253E25-0295-4329-AD94-EC9E4172236B}" srcOrd="0" destOrd="0" presId="urn:microsoft.com/office/officeart/2018/5/layout/IconCircleLabelList"/>
    <dgm:cxn modelId="{CC36FFBF-BE1B-4CEB-820E-5822D3766C52}" type="presParOf" srcId="{0816F0F0-4854-45DC-A004-62CF43211275}" destId="{9B75AE2B-DC68-4DE0-BB7E-AAF7755C5C78}" srcOrd="1" destOrd="0" presId="urn:microsoft.com/office/officeart/2018/5/layout/IconCircleLabelList"/>
    <dgm:cxn modelId="{9A6F2230-AE69-4753-A220-3D26FF46482E}" type="presParOf" srcId="{0816F0F0-4854-45DC-A004-62CF43211275}" destId="{12C83BE5-982B-430F-9817-81330C2F532B}" srcOrd="2" destOrd="0" presId="urn:microsoft.com/office/officeart/2018/5/layout/IconCircleLabelList"/>
    <dgm:cxn modelId="{695829BD-01B0-47CA-927A-256589F01C7A}" type="presParOf" srcId="{0816F0F0-4854-45DC-A004-62CF43211275}" destId="{99B907F8-4B94-4C45-A613-E15F884F4880}" srcOrd="3" destOrd="0" presId="urn:microsoft.com/office/officeart/2018/5/layout/IconCircleLabelList"/>
    <dgm:cxn modelId="{8FFC6CB2-4C2C-484F-BBD9-4CC14C7B17A8}" type="presParOf" srcId="{03BE6C3B-B30B-44BC-AD5A-B2FC90E34F72}" destId="{95B74FAE-1ED6-4D7F-8648-8A06EA7A453D}" srcOrd="1" destOrd="0" presId="urn:microsoft.com/office/officeart/2018/5/layout/IconCircleLabelList"/>
    <dgm:cxn modelId="{9A481290-6342-4815-9355-8570C593C3DE}" type="presParOf" srcId="{03BE6C3B-B30B-44BC-AD5A-B2FC90E34F72}" destId="{69E7813C-C0E9-4054-B985-45FA9F4DB69B}" srcOrd="2" destOrd="0" presId="urn:microsoft.com/office/officeart/2018/5/layout/IconCircleLabelList"/>
    <dgm:cxn modelId="{0B3E80E0-4949-40C0-97A1-286D7329C408}" type="presParOf" srcId="{69E7813C-C0E9-4054-B985-45FA9F4DB69B}" destId="{2233424A-3650-4B17-9BB1-8676DD147736}" srcOrd="0" destOrd="0" presId="urn:microsoft.com/office/officeart/2018/5/layout/IconCircleLabelList"/>
    <dgm:cxn modelId="{9AB46B36-C4E8-4236-8C5C-321FFEEBF52B}" type="presParOf" srcId="{69E7813C-C0E9-4054-B985-45FA9F4DB69B}" destId="{557D99BD-FF70-42FE-B804-A982C56BCACB}" srcOrd="1" destOrd="0" presId="urn:microsoft.com/office/officeart/2018/5/layout/IconCircleLabelList"/>
    <dgm:cxn modelId="{486EB794-0C89-4758-A30A-14427CFB6EC5}" type="presParOf" srcId="{69E7813C-C0E9-4054-B985-45FA9F4DB69B}" destId="{2C840040-004C-453C-A5EA-A8F3F1D9E765}" srcOrd="2" destOrd="0" presId="urn:microsoft.com/office/officeart/2018/5/layout/IconCircleLabelList"/>
    <dgm:cxn modelId="{7985B394-3056-47B5-96DC-F194A78C3948}" type="presParOf" srcId="{69E7813C-C0E9-4054-B985-45FA9F4DB69B}" destId="{A7E62E19-9405-47F3-8D62-15F49E5FC95F}" srcOrd="3" destOrd="0" presId="urn:microsoft.com/office/officeart/2018/5/layout/IconCircleLabelList"/>
    <dgm:cxn modelId="{B589018A-8845-419A-A7C3-10318BC7F80E}" type="presParOf" srcId="{03BE6C3B-B30B-44BC-AD5A-B2FC90E34F72}" destId="{004367A7-8404-4788-8188-EE9908407FCA}" srcOrd="3" destOrd="0" presId="urn:microsoft.com/office/officeart/2018/5/layout/IconCircleLabelList"/>
    <dgm:cxn modelId="{93BBA264-3D40-44BF-83FA-6921CBC6E8E4}" type="presParOf" srcId="{03BE6C3B-B30B-44BC-AD5A-B2FC90E34F72}" destId="{FEA4FF02-F373-49D1-8168-DA4357FCBAE8}" srcOrd="4" destOrd="0" presId="urn:microsoft.com/office/officeart/2018/5/layout/IconCircleLabelList"/>
    <dgm:cxn modelId="{2459D891-5A58-40C7-B1F9-C6B3D40D7B27}" type="presParOf" srcId="{FEA4FF02-F373-49D1-8168-DA4357FCBAE8}" destId="{7E9D3C6F-BEC6-4BE8-91EB-F9ACE77753FC}" srcOrd="0" destOrd="0" presId="urn:microsoft.com/office/officeart/2018/5/layout/IconCircleLabelList"/>
    <dgm:cxn modelId="{ACFAA60B-6B4F-4B4C-9453-FF50057AADCB}" type="presParOf" srcId="{FEA4FF02-F373-49D1-8168-DA4357FCBAE8}" destId="{0522B831-B582-4EBF-A795-40C0F3C1C96E}" srcOrd="1" destOrd="0" presId="urn:microsoft.com/office/officeart/2018/5/layout/IconCircleLabelList"/>
    <dgm:cxn modelId="{B55034D9-C2F6-45FF-8811-D2E1039DFDAF}" type="presParOf" srcId="{FEA4FF02-F373-49D1-8168-DA4357FCBAE8}" destId="{B3A5CE41-7F43-4780-98F6-BEDE2F17B73A}" srcOrd="2" destOrd="0" presId="urn:microsoft.com/office/officeart/2018/5/layout/IconCircleLabelList"/>
    <dgm:cxn modelId="{8BF59BF3-F5A6-47EA-9B26-D61C83EA6092}" type="presParOf" srcId="{FEA4FF02-F373-49D1-8168-DA4357FCBAE8}" destId="{D1FCCAA6-82C7-418F-B467-59C54095564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9ABA6EE-670C-4458-BE3A-54A413DDAF2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620B47-17AF-4119-BF59-993662179641}">
      <dgm:prSet custT="1"/>
      <dgm:spPr/>
      <dgm:t>
        <a:bodyPr/>
        <a:lstStyle/>
        <a:p>
          <a:pPr>
            <a:defRPr cap="all"/>
          </a:pPr>
          <a:r>
            <a:rPr lang="en-US" sz="1600" dirty="0">
              <a:solidFill>
                <a:schemeClr val="tx1"/>
              </a:solidFill>
            </a:rPr>
            <a:t>Contains information about different geographical regions.</a:t>
          </a:r>
        </a:p>
      </dgm:t>
    </dgm:pt>
    <dgm:pt modelId="{93DA3E27-7AA4-408C-A7AC-41E4FAD09C9B}" type="parTrans" cxnId="{E8357D7D-A0A4-4DFD-BF1B-30BFC97EC564}">
      <dgm:prSet/>
      <dgm:spPr/>
      <dgm:t>
        <a:bodyPr/>
        <a:lstStyle/>
        <a:p>
          <a:endParaRPr lang="en-US">
            <a:solidFill>
              <a:schemeClr val="tx1"/>
            </a:solidFill>
          </a:endParaRPr>
        </a:p>
      </dgm:t>
    </dgm:pt>
    <dgm:pt modelId="{ED3B49D6-75F1-46CE-BB0E-C6425A9F1978}" type="sibTrans" cxnId="{E8357D7D-A0A4-4DFD-BF1B-30BFC97EC564}">
      <dgm:prSet/>
      <dgm:spPr/>
      <dgm:t>
        <a:bodyPr/>
        <a:lstStyle/>
        <a:p>
          <a:endParaRPr lang="en-US">
            <a:solidFill>
              <a:schemeClr val="tx1"/>
            </a:solidFill>
          </a:endParaRPr>
        </a:p>
      </dgm:t>
    </dgm:pt>
    <dgm:pt modelId="{99509875-866A-4A2F-B033-AF992A065112}">
      <dgm:prSet custT="1"/>
      <dgm:spPr/>
      <dgm:t>
        <a:bodyPr/>
        <a:lstStyle/>
        <a:p>
          <a:pPr>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a:defRPr cap="all"/>
          </a:pPr>
          <a:r>
            <a:rPr lang="en-US" sz="1600" kern="1200" cap="all" dirty="0" err="1">
              <a:solidFill>
                <a:prstClr val="white"/>
              </a:solidFill>
              <a:latin typeface="Calisto MT" panose="02040603050505030304"/>
              <a:ea typeface="+mn-ea"/>
              <a:cs typeface="+mn-cs"/>
            </a:rPr>
            <a:t>RegionID</a:t>
          </a:r>
          <a:endParaRPr lang="en-US" sz="1600" kern="1200" dirty="0">
            <a:solidFill>
              <a:schemeClr val="tx1"/>
            </a:solidFill>
          </a:endParaRPr>
        </a:p>
      </dgm:t>
    </dgm:pt>
    <dgm:pt modelId="{8C72A696-2267-4191-94A6-7AEA01A8B884}" type="parTrans" cxnId="{3299870D-7DC2-4DFF-A5E4-4F1E7F7C2188}">
      <dgm:prSet/>
      <dgm:spPr/>
      <dgm:t>
        <a:bodyPr/>
        <a:lstStyle/>
        <a:p>
          <a:endParaRPr lang="en-US">
            <a:solidFill>
              <a:schemeClr val="tx1"/>
            </a:solidFill>
          </a:endParaRPr>
        </a:p>
      </dgm:t>
    </dgm:pt>
    <dgm:pt modelId="{1296D974-30C3-40AB-90D6-EF2F71B21202}" type="sibTrans" cxnId="{3299870D-7DC2-4DFF-A5E4-4F1E7F7C2188}">
      <dgm:prSet/>
      <dgm:spPr/>
      <dgm:t>
        <a:bodyPr/>
        <a:lstStyle/>
        <a:p>
          <a:endParaRPr lang="en-US">
            <a:solidFill>
              <a:schemeClr val="tx1"/>
            </a:solidFill>
          </a:endParaRPr>
        </a:p>
      </dgm:t>
    </dgm:pt>
    <dgm:pt modelId="{6D0AC1EB-C4BF-4A2A-A60B-FB469A462C78}">
      <dgm:prSet custT="1"/>
      <dgm:spPr/>
      <dgm:t>
        <a:bodyPr/>
        <a:lstStyle/>
        <a:p>
          <a:pPr>
            <a:defRPr cap="all"/>
          </a:pPr>
          <a:r>
            <a:rPr lang="en-US" sz="1800" b="1" dirty="0">
              <a:solidFill>
                <a:schemeClr val="accent1">
                  <a:lumMod val="40000"/>
                  <a:lumOff val="60000"/>
                </a:schemeClr>
              </a:solidFill>
            </a:rPr>
            <a:t>Relationships</a:t>
          </a:r>
          <a:r>
            <a:rPr lang="en-US" sz="1100" dirty="0">
              <a:solidFill>
                <a:schemeClr val="tx1"/>
              </a:solidFill>
            </a:rPr>
            <a:t>: </a:t>
          </a:r>
        </a:p>
        <a:p>
          <a:pPr>
            <a:defRPr cap="all"/>
          </a:pPr>
          <a:r>
            <a:rPr lang="en-US" sz="1600" dirty="0">
              <a:solidFill>
                <a:schemeClr val="tx1"/>
              </a:solidFill>
            </a:rPr>
            <a:t> Linked to Territories through </a:t>
          </a:r>
          <a:r>
            <a:rPr lang="en-US" sz="1600" dirty="0" err="1">
              <a:solidFill>
                <a:schemeClr val="tx1"/>
              </a:solidFill>
            </a:rPr>
            <a:t>RegionID</a:t>
          </a:r>
          <a:r>
            <a:rPr lang="en-US" sz="1600" dirty="0">
              <a:solidFill>
                <a:schemeClr val="tx1"/>
              </a:solidFill>
            </a:rPr>
            <a:t>.</a:t>
          </a:r>
          <a:endParaRPr lang="en-US" sz="1100" dirty="0">
            <a:solidFill>
              <a:schemeClr val="tx1"/>
            </a:solidFill>
          </a:endParaRPr>
        </a:p>
      </dgm:t>
    </dgm:pt>
    <dgm:pt modelId="{BE64396F-363F-42C8-987D-3E9E27656F18}" type="parTrans" cxnId="{D4AFF178-15C0-4914-96DD-A874E8FCA40B}">
      <dgm:prSet/>
      <dgm:spPr/>
      <dgm:t>
        <a:bodyPr/>
        <a:lstStyle/>
        <a:p>
          <a:endParaRPr lang="en-US">
            <a:solidFill>
              <a:schemeClr val="tx1"/>
            </a:solidFill>
          </a:endParaRPr>
        </a:p>
      </dgm:t>
    </dgm:pt>
    <dgm:pt modelId="{8001DC43-BF3C-48C9-A0A0-F2BF881D105C}" type="sibTrans" cxnId="{D4AFF178-15C0-4914-96DD-A874E8FCA40B}">
      <dgm:prSet/>
      <dgm:spPr/>
      <dgm:t>
        <a:bodyPr/>
        <a:lstStyle/>
        <a:p>
          <a:endParaRPr lang="en-US">
            <a:solidFill>
              <a:schemeClr val="tx1"/>
            </a:solidFill>
          </a:endParaRPr>
        </a:p>
      </dgm:t>
    </dgm:pt>
    <dgm:pt modelId="{03BE6C3B-B30B-44BC-AD5A-B2FC90E34F72}" type="pres">
      <dgm:prSet presAssocID="{C9ABA6EE-670C-4458-BE3A-54A413DDAF2D}" presName="root" presStyleCnt="0">
        <dgm:presLayoutVars>
          <dgm:dir/>
          <dgm:resizeHandles val="exact"/>
        </dgm:presLayoutVars>
      </dgm:prSet>
      <dgm:spPr/>
    </dgm:pt>
    <dgm:pt modelId="{0816F0F0-4854-45DC-A004-62CF43211275}" type="pres">
      <dgm:prSet presAssocID="{F6620B47-17AF-4119-BF59-993662179641}" presName="compNode" presStyleCnt="0"/>
      <dgm:spPr/>
    </dgm:pt>
    <dgm:pt modelId="{8D253E25-0295-4329-AD94-EC9E4172236B}" type="pres">
      <dgm:prSet presAssocID="{F6620B47-17AF-4119-BF59-993662179641}" presName="iconBgRect" presStyleLbl="bgShp" presStyleIdx="0" presStyleCnt="3"/>
      <dgm:spPr/>
    </dgm:pt>
    <dgm:pt modelId="{9B75AE2B-DC68-4DE0-BB7E-AAF7755C5C78}" type="pres">
      <dgm:prSet presAssocID="{F6620B47-17AF-4119-BF59-9936621796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C83BE5-982B-430F-9817-81330C2F532B}" type="pres">
      <dgm:prSet presAssocID="{F6620B47-17AF-4119-BF59-993662179641}" presName="spaceRect" presStyleCnt="0"/>
      <dgm:spPr/>
    </dgm:pt>
    <dgm:pt modelId="{99B907F8-4B94-4C45-A613-E15F884F4880}" type="pres">
      <dgm:prSet presAssocID="{F6620B47-17AF-4119-BF59-993662179641}" presName="textRect" presStyleLbl="revTx" presStyleIdx="0" presStyleCnt="3" custScaleY="84146">
        <dgm:presLayoutVars>
          <dgm:chMax val="1"/>
          <dgm:chPref val="1"/>
        </dgm:presLayoutVars>
      </dgm:prSet>
      <dgm:spPr/>
    </dgm:pt>
    <dgm:pt modelId="{95B74FAE-1ED6-4D7F-8648-8A06EA7A453D}" type="pres">
      <dgm:prSet presAssocID="{ED3B49D6-75F1-46CE-BB0E-C6425A9F1978}" presName="sibTrans" presStyleCnt="0"/>
      <dgm:spPr/>
    </dgm:pt>
    <dgm:pt modelId="{69E7813C-C0E9-4054-B985-45FA9F4DB69B}" type="pres">
      <dgm:prSet presAssocID="{99509875-866A-4A2F-B033-AF992A065112}" presName="compNode" presStyleCnt="0"/>
      <dgm:spPr/>
    </dgm:pt>
    <dgm:pt modelId="{2233424A-3650-4B17-9BB1-8676DD147736}" type="pres">
      <dgm:prSet presAssocID="{99509875-866A-4A2F-B033-AF992A065112}" presName="iconBgRect" presStyleLbl="bgShp" presStyleIdx="1" presStyleCnt="3"/>
      <dgm:spPr/>
    </dgm:pt>
    <dgm:pt modelId="{557D99BD-FF70-42FE-B804-A982C56BCACB}" type="pres">
      <dgm:prSet presAssocID="{99509875-866A-4A2F-B033-AF992A0651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C840040-004C-453C-A5EA-A8F3F1D9E765}" type="pres">
      <dgm:prSet presAssocID="{99509875-866A-4A2F-B033-AF992A065112}" presName="spaceRect" presStyleCnt="0"/>
      <dgm:spPr/>
    </dgm:pt>
    <dgm:pt modelId="{A7E62E19-9405-47F3-8D62-15F49E5FC95F}" type="pres">
      <dgm:prSet presAssocID="{99509875-866A-4A2F-B033-AF992A065112}" presName="textRect" presStyleLbl="revTx" presStyleIdx="1" presStyleCnt="3">
        <dgm:presLayoutVars>
          <dgm:chMax val="1"/>
          <dgm:chPref val="1"/>
        </dgm:presLayoutVars>
      </dgm:prSet>
      <dgm:spPr/>
    </dgm:pt>
    <dgm:pt modelId="{004367A7-8404-4788-8188-EE9908407FCA}" type="pres">
      <dgm:prSet presAssocID="{1296D974-30C3-40AB-90D6-EF2F71B21202}" presName="sibTrans" presStyleCnt="0"/>
      <dgm:spPr/>
    </dgm:pt>
    <dgm:pt modelId="{FEA4FF02-F373-49D1-8168-DA4357FCBAE8}" type="pres">
      <dgm:prSet presAssocID="{6D0AC1EB-C4BF-4A2A-A60B-FB469A462C78}" presName="compNode" presStyleCnt="0"/>
      <dgm:spPr/>
    </dgm:pt>
    <dgm:pt modelId="{7E9D3C6F-BEC6-4BE8-91EB-F9ACE77753FC}" type="pres">
      <dgm:prSet presAssocID="{6D0AC1EB-C4BF-4A2A-A60B-FB469A462C78}" presName="iconBgRect" presStyleLbl="bgShp" presStyleIdx="2" presStyleCnt="3"/>
      <dgm:spPr/>
    </dgm:pt>
    <dgm:pt modelId="{0522B831-B582-4EBF-A795-40C0F3C1C96E}" type="pres">
      <dgm:prSet presAssocID="{6D0AC1EB-C4BF-4A2A-A60B-FB469A462C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3A5CE41-7F43-4780-98F6-BEDE2F17B73A}" type="pres">
      <dgm:prSet presAssocID="{6D0AC1EB-C4BF-4A2A-A60B-FB469A462C78}" presName="spaceRect" presStyleCnt="0"/>
      <dgm:spPr/>
    </dgm:pt>
    <dgm:pt modelId="{D1FCCAA6-82C7-418F-B467-59C54095564D}" type="pres">
      <dgm:prSet presAssocID="{6D0AC1EB-C4BF-4A2A-A60B-FB469A462C78}" presName="textRect" presStyleLbl="revTx" presStyleIdx="2" presStyleCnt="3">
        <dgm:presLayoutVars>
          <dgm:chMax val="1"/>
          <dgm:chPref val="1"/>
        </dgm:presLayoutVars>
      </dgm:prSet>
      <dgm:spPr/>
    </dgm:pt>
  </dgm:ptLst>
  <dgm:cxnLst>
    <dgm:cxn modelId="{22314001-B0D6-4EC7-BD46-5CACA7875F02}" type="presOf" srcId="{6D0AC1EB-C4BF-4A2A-A60B-FB469A462C78}" destId="{D1FCCAA6-82C7-418F-B467-59C54095564D}" srcOrd="0" destOrd="0" presId="urn:microsoft.com/office/officeart/2018/5/layout/IconCircleLabelList"/>
    <dgm:cxn modelId="{3299870D-7DC2-4DFF-A5E4-4F1E7F7C2188}" srcId="{C9ABA6EE-670C-4458-BE3A-54A413DDAF2D}" destId="{99509875-866A-4A2F-B033-AF992A065112}" srcOrd="1" destOrd="0" parTransId="{8C72A696-2267-4191-94A6-7AEA01A8B884}" sibTransId="{1296D974-30C3-40AB-90D6-EF2F71B21202}"/>
    <dgm:cxn modelId="{2F7E7B20-FD94-4DB0-A634-8FD444087592}" type="presOf" srcId="{99509875-866A-4A2F-B033-AF992A065112}" destId="{A7E62E19-9405-47F3-8D62-15F49E5FC95F}" srcOrd="0" destOrd="0" presId="urn:microsoft.com/office/officeart/2018/5/layout/IconCircleLabelList"/>
    <dgm:cxn modelId="{16162C5D-6445-4B3B-B054-18632C3B38B1}" type="presOf" srcId="{C9ABA6EE-670C-4458-BE3A-54A413DDAF2D}" destId="{03BE6C3B-B30B-44BC-AD5A-B2FC90E34F72}" srcOrd="0" destOrd="0" presId="urn:microsoft.com/office/officeart/2018/5/layout/IconCircleLabelList"/>
    <dgm:cxn modelId="{D4AFF178-15C0-4914-96DD-A874E8FCA40B}" srcId="{C9ABA6EE-670C-4458-BE3A-54A413DDAF2D}" destId="{6D0AC1EB-C4BF-4A2A-A60B-FB469A462C78}" srcOrd="2" destOrd="0" parTransId="{BE64396F-363F-42C8-987D-3E9E27656F18}" sibTransId="{8001DC43-BF3C-48C9-A0A0-F2BF881D105C}"/>
    <dgm:cxn modelId="{E8357D7D-A0A4-4DFD-BF1B-30BFC97EC564}" srcId="{C9ABA6EE-670C-4458-BE3A-54A413DDAF2D}" destId="{F6620B47-17AF-4119-BF59-993662179641}" srcOrd="0" destOrd="0" parTransId="{93DA3E27-7AA4-408C-A7AC-41E4FAD09C9B}" sibTransId="{ED3B49D6-75F1-46CE-BB0E-C6425A9F1978}"/>
    <dgm:cxn modelId="{5088949C-0DB4-40CC-96CB-C41957AB3D3B}" type="presOf" srcId="{F6620B47-17AF-4119-BF59-993662179641}" destId="{99B907F8-4B94-4C45-A613-E15F884F4880}" srcOrd="0" destOrd="0" presId="urn:microsoft.com/office/officeart/2018/5/layout/IconCircleLabelList"/>
    <dgm:cxn modelId="{CB6E1DC5-5FBA-4C78-8831-97D7ECBA9F6E}" type="presParOf" srcId="{03BE6C3B-B30B-44BC-AD5A-B2FC90E34F72}" destId="{0816F0F0-4854-45DC-A004-62CF43211275}" srcOrd="0" destOrd="0" presId="urn:microsoft.com/office/officeart/2018/5/layout/IconCircleLabelList"/>
    <dgm:cxn modelId="{84CC3A27-37E1-4A67-BEF7-83616704CCB1}" type="presParOf" srcId="{0816F0F0-4854-45DC-A004-62CF43211275}" destId="{8D253E25-0295-4329-AD94-EC9E4172236B}" srcOrd="0" destOrd="0" presId="urn:microsoft.com/office/officeart/2018/5/layout/IconCircleLabelList"/>
    <dgm:cxn modelId="{CC36FFBF-BE1B-4CEB-820E-5822D3766C52}" type="presParOf" srcId="{0816F0F0-4854-45DC-A004-62CF43211275}" destId="{9B75AE2B-DC68-4DE0-BB7E-AAF7755C5C78}" srcOrd="1" destOrd="0" presId="urn:microsoft.com/office/officeart/2018/5/layout/IconCircleLabelList"/>
    <dgm:cxn modelId="{9A6F2230-AE69-4753-A220-3D26FF46482E}" type="presParOf" srcId="{0816F0F0-4854-45DC-A004-62CF43211275}" destId="{12C83BE5-982B-430F-9817-81330C2F532B}" srcOrd="2" destOrd="0" presId="urn:microsoft.com/office/officeart/2018/5/layout/IconCircleLabelList"/>
    <dgm:cxn modelId="{695829BD-01B0-47CA-927A-256589F01C7A}" type="presParOf" srcId="{0816F0F0-4854-45DC-A004-62CF43211275}" destId="{99B907F8-4B94-4C45-A613-E15F884F4880}" srcOrd="3" destOrd="0" presId="urn:microsoft.com/office/officeart/2018/5/layout/IconCircleLabelList"/>
    <dgm:cxn modelId="{8FFC6CB2-4C2C-484F-BBD9-4CC14C7B17A8}" type="presParOf" srcId="{03BE6C3B-B30B-44BC-AD5A-B2FC90E34F72}" destId="{95B74FAE-1ED6-4D7F-8648-8A06EA7A453D}" srcOrd="1" destOrd="0" presId="urn:microsoft.com/office/officeart/2018/5/layout/IconCircleLabelList"/>
    <dgm:cxn modelId="{9A481290-6342-4815-9355-8570C593C3DE}" type="presParOf" srcId="{03BE6C3B-B30B-44BC-AD5A-B2FC90E34F72}" destId="{69E7813C-C0E9-4054-B985-45FA9F4DB69B}" srcOrd="2" destOrd="0" presId="urn:microsoft.com/office/officeart/2018/5/layout/IconCircleLabelList"/>
    <dgm:cxn modelId="{0B3E80E0-4949-40C0-97A1-286D7329C408}" type="presParOf" srcId="{69E7813C-C0E9-4054-B985-45FA9F4DB69B}" destId="{2233424A-3650-4B17-9BB1-8676DD147736}" srcOrd="0" destOrd="0" presId="urn:microsoft.com/office/officeart/2018/5/layout/IconCircleLabelList"/>
    <dgm:cxn modelId="{9AB46B36-C4E8-4236-8C5C-321FFEEBF52B}" type="presParOf" srcId="{69E7813C-C0E9-4054-B985-45FA9F4DB69B}" destId="{557D99BD-FF70-42FE-B804-A982C56BCACB}" srcOrd="1" destOrd="0" presId="urn:microsoft.com/office/officeart/2018/5/layout/IconCircleLabelList"/>
    <dgm:cxn modelId="{486EB794-0C89-4758-A30A-14427CFB6EC5}" type="presParOf" srcId="{69E7813C-C0E9-4054-B985-45FA9F4DB69B}" destId="{2C840040-004C-453C-A5EA-A8F3F1D9E765}" srcOrd="2" destOrd="0" presId="urn:microsoft.com/office/officeart/2018/5/layout/IconCircleLabelList"/>
    <dgm:cxn modelId="{7985B394-3056-47B5-96DC-F194A78C3948}" type="presParOf" srcId="{69E7813C-C0E9-4054-B985-45FA9F4DB69B}" destId="{A7E62E19-9405-47F3-8D62-15F49E5FC95F}" srcOrd="3" destOrd="0" presId="urn:microsoft.com/office/officeart/2018/5/layout/IconCircleLabelList"/>
    <dgm:cxn modelId="{B589018A-8845-419A-A7C3-10318BC7F80E}" type="presParOf" srcId="{03BE6C3B-B30B-44BC-AD5A-B2FC90E34F72}" destId="{004367A7-8404-4788-8188-EE9908407FCA}" srcOrd="3" destOrd="0" presId="urn:microsoft.com/office/officeart/2018/5/layout/IconCircleLabelList"/>
    <dgm:cxn modelId="{93BBA264-3D40-44BF-83FA-6921CBC6E8E4}" type="presParOf" srcId="{03BE6C3B-B30B-44BC-AD5A-B2FC90E34F72}" destId="{FEA4FF02-F373-49D1-8168-DA4357FCBAE8}" srcOrd="4" destOrd="0" presId="urn:microsoft.com/office/officeart/2018/5/layout/IconCircleLabelList"/>
    <dgm:cxn modelId="{2459D891-5A58-40C7-B1F9-C6B3D40D7B27}" type="presParOf" srcId="{FEA4FF02-F373-49D1-8168-DA4357FCBAE8}" destId="{7E9D3C6F-BEC6-4BE8-91EB-F9ACE77753FC}" srcOrd="0" destOrd="0" presId="urn:microsoft.com/office/officeart/2018/5/layout/IconCircleLabelList"/>
    <dgm:cxn modelId="{ACFAA60B-6B4F-4B4C-9453-FF50057AADCB}" type="presParOf" srcId="{FEA4FF02-F373-49D1-8168-DA4357FCBAE8}" destId="{0522B831-B582-4EBF-A795-40C0F3C1C96E}" srcOrd="1" destOrd="0" presId="urn:microsoft.com/office/officeart/2018/5/layout/IconCircleLabelList"/>
    <dgm:cxn modelId="{B55034D9-C2F6-45FF-8811-D2E1039DFDAF}" type="presParOf" srcId="{FEA4FF02-F373-49D1-8168-DA4357FCBAE8}" destId="{B3A5CE41-7F43-4780-98F6-BEDE2F17B73A}" srcOrd="2" destOrd="0" presId="urn:microsoft.com/office/officeart/2018/5/layout/IconCircleLabelList"/>
    <dgm:cxn modelId="{8BF59BF3-F5A6-47EA-9B26-D61C83EA6092}" type="presParOf" srcId="{FEA4FF02-F373-49D1-8168-DA4357FCBAE8}" destId="{D1FCCAA6-82C7-418F-B467-59C54095564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9ABA6EE-670C-4458-BE3A-54A413DDAF2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620B47-17AF-4119-BF59-993662179641}">
      <dgm:prSet custT="1"/>
      <dgm:spPr/>
      <dgm:t>
        <a:bodyPr/>
        <a:lstStyle/>
        <a:p>
          <a:pPr>
            <a:defRPr cap="all"/>
          </a:pPr>
          <a:r>
            <a:rPr lang="en-US" sz="1600" dirty="0">
              <a:solidFill>
                <a:schemeClr val="tx1"/>
              </a:solidFill>
            </a:rPr>
            <a:t>Associate's employees with the territories they are responsible for.</a:t>
          </a:r>
        </a:p>
      </dgm:t>
    </dgm:pt>
    <dgm:pt modelId="{93DA3E27-7AA4-408C-A7AC-41E4FAD09C9B}" type="parTrans" cxnId="{E8357D7D-A0A4-4DFD-BF1B-30BFC97EC564}">
      <dgm:prSet/>
      <dgm:spPr/>
      <dgm:t>
        <a:bodyPr/>
        <a:lstStyle/>
        <a:p>
          <a:endParaRPr lang="en-US">
            <a:solidFill>
              <a:schemeClr val="tx1"/>
            </a:solidFill>
          </a:endParaRPr>
        </a:p>
      </dgm:t>
    </dgm:pt>
    <dgm:pt modelId="{ED3B49D6-75F1-46CE-BB0E-C6425A9F1978}" type="sibTrans" cxnId="{E8357D7D-A0A4-4DFD-BF1B-30BFC97EC564}">
      <dgm:prSet/>
      <dgm:spPr/>
      <dgm:t>
        <a:bodyPr/>
        <a:lstStyle/>
        <a:p>
          <a:endParaRPr lang="en-US">
            <a:solidFill>
              <a:schemeClr val="tx1"/>
            </a:solidFill>
          </a:endParaRPr>
        </a:p>
      </dgm:t>
    </dgm:pt>
    <dgm:pt modelId="{99509875-866A-4A2F-B033-AF992A065112}">
      <dgm:prSet custT="1"/>
      <dgm:spPr/>
      <dgm:t>
        <a:bodyPr/>
        <a:lstStyle/>
        <a:p>
          <a:pPr>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a:defRPr cap="all"/>
          </a:pPr>
          <a:r>
            <a:rPr lang="en-US" sz="1600" kern="1200" cap="all" dirty="0">
              <a:solidFill>
                <a:prstClr val="white"/>
              </a:solidFill>
              <a:latin typeface="Calisto MT" panose="02040603050505030304"/>
              <a:ea typeface="+mn-ea"/>
              <a:cs typeface="+mn-cs"/>
            </a:rPr>
            <a:t>Composite key of </a:t>
          </a:r>
          <a:r>
            <a:rPr lang="en-US" sz="1600" kern="1200" cap="all" dirty="0" err="1">
              <a:solidFill>
                <a:prstClr val="white"/>
              </a:solidFill>
              <a:latin typeface="Calisto MT" panose="02040603050505030304"/>
              <a:ea typeface="+mn-ea"/>
              <a:cs typeface="+mn-cs"/>
            </a:rPr>
            <a:t>EmployeeID</a:t>
          </a:r>
          <a:r>
            <a:rPr lang="en-US" sz="1600" kern="1200" cap="all" dirty="0">
              <a:solidFill>
                <a:prstClr val="white"/>
              </a:solidFill>
              <a:latin typeface="Calisto MT" panose="02040603050505030304"/>
              <a:ea typeface="+mn-ea"/>
              <a:cs typeface="+mn-cs"/>
            </a:rPr>
            <a:t> and </a:t>
          </a:r>
          <a:r>
            <a:rPr lang="en-US" sz="1600" kern="1200" cap="all" dirty="0" err="1">
              <a:solidFill>
                <a:prstClr val="white"/>
              </a:solidFill>
              <a:latin typeface="Calisto MT" panose="02040603050505030304"/>
              <a:ea typeface="+mn-ea"/>
              <a:cs typeface="+mn-cs"/>
            </a:rPr>
            <a:t>TerritoryID</a:t>
          </a:r>
          <a:endParaRPr lang="en-US" sz="1600" kern="1200" dirty="0">
            <a:solidFill>
              <a:schemeClr val="tx1"/>
            </a:solidFill>
          </a:endParaRPr>
        </a:p>
      </dgm:t>
    </dgm:pt>
    <dgm:pt modelId="{8C72A696-2267-4191-94A6-7AEA01A8B884}" type="parTrans" cxnId="{3299870D-7DC2-4DFF-A5E4-4F1E7F7C2188}">
      <dgm:prSet/>
      <dgm:spPr/>
      <dgm:t>
        <a:bodyPr/>
        <a:lstStyle/>
        <a:p>
          <a:endParaRPr lang="en-US">
            <a:solidFill>
              <a:schemeClr val="tx1"/>
            </a:solidFill>
          </a:endParaRPr>
        </a:p>
      </dgm:t>
    </dgm:pt>
    <dgm:pt modelId="{1296D974-30C3-40AB-90D6-EF2F71B21202}" type="sibTrans" cxnId="{3299870D-7DC2-4DFF-A5E4-4F1E7F7C2188}">
      <dgm:prSet/>
      <dgm:spPr/>
      <dgm:t>
        <a:bodyPr/>
        <a:lstStyle/>
        <a:p>
          <a:endParaRPr lang="en-US">
            <a:solidFill>
              <a:schemeClr val="tx1"/>
            </a:solidFill>
          </a:endParaRPr>
        </a:p>
      </dgm:t>
    </dgm:pt>
    <dgm:pt modelId="{6D0AC1EB-C4BF-4A2A-A60B-FB469A462C78}">
      <dgm:prSet custT="1"/>
      <dgm:spPr/>
      <dgm:t>
        <a:bodyPr/>
        <a:lstStyle/>
        <a:p>
          <a:pPr>
            <a:defRPr cap="all"/>
          </a:pPr>
          <a:r>
            <a:rPr lang="en-US" sz="1800" b="1" dirty="0">
              <a:solidFill>
                <a:schemeClr val="accent1">
                  <a:lumMod val="40000"/>
                  <a:lumOff val="60000"/>
                </a:schemeClr>
              </a:solidFill>
            </a:rPr>
            <a:t>Relationships</a:t>
          </a:r>
          <a:r>
            <a:rPr lang="en-US" sz="1100" dirty="0">
              <a:solidFill>
                <a:schemeClr val="tx1"/>
              </a:solidFill>
            </a:rPr>
            <a:t>: </a:t>
          </a:r>
        </a:p>
        <a:p>
          <a:pPr>
            <a:defRPr cap="all"/>
          </a:pPr>
          <a:r>
            <a:rPr lang="en-US" sz="1600" dirty="0">
              <a:solidFill>
                <a:schemeClr val="tx1"/>
              </a:solidFill>
            </a:rPr>
            <a:t> inked to Employees through </a:t>
          </a:r>
          <a:r>
            <a:rPr lang="en-US" sz="1600" dirty="0" err="1">
              <a:solidFill>
                <a:schemeClr val="tx1"/>
              </a:solidFill>
            </a:rPr>
            <a:t>EmployeeID</a:t>
          </a:r>
          <a:r>
            <a:rPr lang="en-US" sz="1600" dirty="0">
              <a:solidFill>
                <a:schemeClr val="tx1"/>
              </a:solidFill>
            </a:rPr>
            <a:t> and Territories through </a:t>
          </a:r>
          <a:r>
            <a:rPr lang="en-US" sz="1600" dirty="0" err="1">
              <a:solidFill>
                <a:schemeClr val="tx1"/>
              </a:solidFill>
            </a:rPr>
            <a:t>TerritoryID</a:t>
          </a:r>
          <a:r>
            <a:rPr lang="en-US" sz="1600" dirty="0">
              <a:solidFill>
                <a:schemeClr val="tx1"/>
              </a:solidFill>
            </a:rPr>
            <a:t>.</a:t>
          </a:r>
          <a:endParaRPr lang="en-US" sz="1100" dirty="0">
            <a:solidFill>
              <a:schemeClr val="tx1"/>
            </a:solidFill>
          </a:endParaRPr>
        </a:p>
      </dgm:t>
    </dgm:pt>
    <dgm:pt modelId="{BE64396F-363F-42C8-987D-3E9E27656F18}" type="parTrans" cxnId="{D4AFF178-15C0-4914-96DD-A874E8FCA40B}">
      <dgm:prSet/>
      <dgm:spPr/>
      <dgm:t>
        <a:bodyPr/>
        <a:lstStyle/>
        <a:p>
          <a:endParaRPr lang="en-US">
            <a:solidFill>
              <a:schemeClr val="tx1"/>
            </a:solidFill>
          </a:endParaRPr>
        </a:p>
      </dgm:t>
    </dgm:pt>
    <dgm:pt modelId="{8001DC43-BF3C-48C9-A0A0-F2BF881D105C}" type="sibTrans" cxnId="{D4AFF178-15C0-4914-96DD-A874E8FCA40B}">
      <dgm:prSet/>
      <dgm:spPr/>
      <dgm:t>
        <a:bodyPr/>
        <a:lstStyle/>
        <a:p>
          <a:endParaRPr lang="en-US">
            <a:solidFill>
              <a:schemeClr val="tx1"/>
            </a:solidFill>
          </a:endParaRPr>
        </a:p>
      </dgm:t>
    </dgm:pt>
    <dgm:pt modelId="{03BE6C3B-B30B-44BC-AD5A-B2FC90E34F72}" type="pres">
      <dgm:prSet presAssocID="{C9ABA6EE-670C-4458-BE3A-54A413DDAF2D}" presName="root" presStyleCnt="0">
        <dgm:presLayoutVars>
          <dgm:dir/>
          <dgm:resizeHandles val="exact"/>
        </dgm:presLayoutVars>
      </dgm:prSet>
      <dgm:spPr/>
    </dgm:pt>
    <dgm:pt modelId="{0816F0F0-4854-45DC-A004-62CF43211275}" type="pres">
      <dgm:prSet presAssocID="{F6620B47-17AF-4119-BF59-993662179641}" presName="compNode" presStyleCnt="0"/>
      <dgm:spPr/>
    </dgm:pt>
    <dgm:pt modelId="{8D253E25-0295-4329-AD94-EC9E4172236B}" type="pres">
      <dgm:prSet presAssocID="{F6620B47-17AF-4119-BF59-993662179641}" presName="iconBgRect" presStyleLbl="bgShp" presStyleIdx="0" presStyleCnt="3"/>
      <dgm:spPr/>
    </dgm:pt>
    <dgm:pt modelId="{9B75AE2B-DC68-4DE0-BB7E-AAF7755C5C78}" type="pres">
      <dgm:prSet presAssocID="{F6620B47-17AF-4119-BF59-9936621796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C83BE5-982B-430F-9817-81330C2F532B}" type="pres">
      <dgm:prSet presAssocID="{F6620B47-17AF-4119-BF59-993662179641}" presName="spaceRect" presStyleCnt="0"/>
      <dgm:spPr/>
    </dgm:pt>
    <dgm:pt modelId="{99B907F8-4B94-4C45-A613-E15F884F4880}" type="pres">
      <dgm:prSet presAssocID="{F6620B47-17AF-4119-BF59-993662179641}" presName="textRect" presStyleLbl="revTx" presStyleIdx="0" presStyleCnt="3" custScaleY="84146">
        <dgm:presLayoutVars>
          <dgm:chMax val="1"/>
          <dgm:chPref val="1"/>
        </dgm:presLayoutVars>
      </dgm:prSet>
      <dgm:spPr/>
    </dgm:pt>
    <dgm:pt modelId="{95B74FAE-1ED6-4D7F-8648-8A06EA7A453D}" type="pres">
      <dgm:prSet presAssocID="{ED3B49D6-75F1-46CE-BB0E-C6425A9F1978}" presName="sibTrans" presStyleCnt="0"/>
      <dgm:spPr/>
    </dgm:pt>
    <dgm:pt modelId="{69E7813C-C0E9-4054-B985-45FA9F4DB69B}" type="pres">
      <dgm:prSet presAssocID="{99509875-866A-4A2F-B033-AF992A065112}" presName="compNode" presStyleCnt="0"/>
      <dgm:spPr/>
    </dgm:pt>
    <dgm:pt modelId="{2233424A-3650-4B17-9BB1-8676DD147736}" type="pres">
      <dgm:prSet presAssocID="{99509875-866A-4A2F-B033-AF992A065112}" presName="iconBgRect" presStyleLbl="bgShp" presStyleIdx="1" presStyleCnt="3"/>
      <dgm:spPr/>
    </dgm:pt>
    <dgm:pt modelId="{557D99BD-FF70-42FE-B804-A982C56BCACB}" type="pres">
      <dgm:prSet presAssocID="{99509875-866A-4A2F-B033-AF992A0651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C840040-004C-453C-A5EA-A8F3F1D9E765}" type="pres">
      <dgm:prSet presAssocID="{99509875-866A-4A2F-B033-AF992A065112}" presName="spaceRect" presStyleCnt="0"/>
      <dgm:spPr/>
    </dgm:pt>
    <dgm:pt modelId="{A7E62E19-9405-47F3-8D62-15F49E5FC95F}" type="pres">
      <dgm:prSet presAssocID="{99509875-866A-4A2F-B033-AF992A065112}" presName="textRect" presStyleLbl="revTx" presStyleIdx="1" presStyleCnt="3">
        <dgm:presLayoutVars>
          <dgm:chMax val="1"/>
          <dgm:chPref val="1"/>
        </dgm:presLayoutVars>
      </dgm:prSet>
      <dgm:spPr/>
    </dgm:pt>
    <dgm:pt modelId="{004367A7-8404-4788-8188-EE9908407FCA}" type="pres">
      <dgm:prSet presAssocID="{1296D974-30C3-40AB-90D6-EF2F71B21202}" presName="sibTrans" presStyleCnt="0"/>
      <dgm:spPr/>
    </dgm:pt>
    <dgm:pt modelId="{FEA4FF02-F373-49D1-8168-DA4357FCBAE8}" type="pres">
      <dgm:prSet presAssocID="{6D0AC1EB-C4BF-4A2A-A60B-FB469A462C78}" presName="compNode" presStyleCnt="0"/>
      <dgm:spPr/>
    </dgm:pt>
    <dgm:pt modelId="{7E9D3C6F-BEC6-4BE8-91EB-F9ACE77753FC}" type="pres">
      <dgm:prSet presAssocID="{6D0AC1EB-C4BF-4A2A-A60B-FB469A462C78}" presName="iconBgRect" presStyleLbl="bgShp" presStyleIdx="2" presStyleCnt="3"/>
      <dgm:spPr/>
    </dgm:pt>
    <dgm:pt modelId="{0522B831-B582-4EBF-A795-40C0F3C1C96E}" type="pres">
      <dgm:prSet presAssocID="{6D0AC1EB-C4BF-4A2A-A60B-FB469A462C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3A5CE41-7F43-4780-98F6-BEDE2F17B73A}" type="pres">
      <dgm:prSet presAssocID="{6D0AC1EB-C4BF-4A2A-A60B-FB469A462C78}" presName="spaceRect" presStyleCnt="0"/>
      <dgm:spPr/>
    </dgm:pt>
    <dgm:pt modelId="{D1FCCAA6-82C7-418F-B467-59C54095564D}" type="pres">
      <dgm:prSet presAssocID="{6D0AC1EB-C4BF-4A2A-A60B-FB469A462C78}" presName="textRect" presStyleLbl="revTx" presStyleIdx="2" presStyleCnt="3">
        <dgm:presLayoutVars>
          <dgm:chMax val="1"/>
          <dgm:chPref val="1"/>
        </dgm:presLayoutVars>
      </dgm:prSet>
      <dgm:spPr/>
    </dgm:pt>
  </dgm:ptLst>
  <dgm:cxnLst>
    <dgm:cxn modelId="{22314001-B0D6-4EC7-BD46-5CACA7875F02}" type="presOf" srcId="{6D0AC1EB-C4BF-4A2A-A60B-FB469A462C78}" destId="{D1FCCAA6-82C7-418F-B467-59C54095564D}" srcOrd="0" destOrd="0" presId="urn:microsoft.com/office/officeart/2018/5/layout/IconCircleLabelList"/>
    <dgm:cxn modelId="{3299870D-7DC2-4DFF-A5E4-4F1E7F7C2188}" srcId="{C9ABA6EE-670C-4458-BE3A-54A413DDAF2D}" destId="{99509875-866A-4A2F-B033-AF992A065112}" srcOrd="1" destOrd="0" parTransId="{8C72A696-2267-4191-94A6-7AEA01A8B884}" sibTransId="{1296D974-30C3-40AB-90D6-EF2F71B21202}"/>
    <dgm:cxn modelId="{2F7E7B20-FD94-4DB0-A634-8FD444087592}" type="presOf" srcId="{99509875-866A-4A2F-B033-AF992A065112}" destId="{A7E62E19-9405-47F3-8D62-15F49E5FC95F}" srcOrd="0" destOrd="0" presId="urn:microsoft.com/office/officeart/2018/5/layout/IconCircleLabelList"/>
    <dgm:cxn modelId="{16162C5D-6445-4B3B-B054-18632C3B38B1}" type="presOf" srcId="{C9ABA6EE-670C-4458-BE3A-54A413DDAF2D}" destId="{03BE6C3B-B30B-44BC-AD5A-B2FC90E34F72}" srcOrd="0" destOrd="0" presId="urn:microsoft.com/office/officeart/2018/5/layout/IconCircleLabelList"/>
    <dgm:cxn modelId="{D4AFF178-15C0-4914-96DD-A874E8FCA40B}" srcId="{C9ABA6EE-670C-4458-BE3A-54A413DDAF2D}" destId="{6D0AC1EB-C4BF-4A2A-A60B-FB469A462C78}" srcOrd="2" destOrd="0" parTransId="{BE64396F-363F-42C8-987D-3E9E27656F18}" sibTransId="{8001DC43-BF3C-48C9-A0A0-F2BF881D105C}"/>
    <dgm:cxn modelId="{E8357D7D-A0A4-4DFD-BF1B-30BFC97EC564}" srcId="{C9ABA6EE-670C-4458-BE3A-54A413DDAF2D}" destId="{F6620B47-17AF-4119-BF59-993662179641}" srcOrd="0" destOrd="0" parTransId="{93DA3E27-7AA4-408C-A7AC-41E4FAD09C9B}" sibTransId="{ED3B49D6-75F1-46CE-BB0E-C6425A9F1978}"/>
    <dgm:cxn modelId="{5088949C-0DB4-40CC-96CB-C41957AB3D3B}" type="presOf" srcId="{F6620B47-17AF-4119-BF59-993662179641}" destId="{99B907F8-4B94-4C45-A613-E15F884F4880}" srcOrd="0" destOrd="0" presId="urn:microsoft.com/office/officeart/2018/5/layout/IconCircleLabelList"/>
    <dgm:cxn modelId="{CB6E1DC5-5FBA-4C78-8831-97D7ECBA9F6E}" type="presParOf" srcId="{03BE6C3B-B30B-44BC-AD5A-B2FC90E34F72}" destId="{0816F0F0-4854-45DC-A004-62CF43211275}" srcOrd="0" destOrd="0" presId="urn:microsoft.com/office/officeart/2018/5/layout/IconCircleLabelList"/>
    <dgm:cxn modelId="{84CC3A27-37E1-4A67-BEF7-83616704CCB1}" type="presParOf" srcId="{0816F0F0-4854-45DC-A004-62CF43211275}" destId="{8D253E25-0295-4329-AD94-EC9E4172236B}" srcOrd="0" destOrd="0" presId="urn:microsoft.com/office/officeart/2018/5/layout/IconCircleLabelList"/>
    <dgm:cxn modelId="{CC36FFBF-BE1B-4CEB-820E-5822D3766C52}" type="presParOf" srcId="{0816F0F0-4854-45DC-A004-62CF43211275}" destId="{9B75AE2B-DC68-4DE0-BB7E-AAF7755C5C78}" srcOrd="1" destOrd="0" presId="urn:microsoft.com/office/officeart/2018/5/layout/IconCircleLabelList"/>
    <dgm:cxn modelId="{9A6F2230-AE69-4753-A220-3D26FF46482E}" type="presParOf" srcId="{0816F0F0-4854-45DC-A004-62CF43211275}" destId="{12C83BE5-982B-430F-9817-81330C2F532B}" srcOrd="2" destOrd="0" presId="urn:microsoft.com/office/officeart/2018/5/layout/IconCircleLabelList"/>
    <dgm:cxn modelId="{695829BD-01B0-47CA-927A-256589F01C7A}" type="presParOf" srcId="{0816F0F0-4854-45DC-A004-62CF43211275}" destId="{99B907F8-4B94-4C45-A613-E15F884F4880}" srcOrd="3" destOrd="0" presId="urn:microsoft.com/office/officeart/2018/5/layout/IconCircleLabelList"/>
    <dgm:cxn modelId="{8FFC6CB2-4C2C-484F-BBD9-4CC14C7B17A8}" type="presParOf" srcId="{03BE6C3B-B30B-44BC-AD5A-B2FC90E34F72}" destId="{95B74FAE-1ED6-4D7F-8648-8A06EA7A453D}" srcOrd="1" destOrd="0" presId="urn:microsoft.com/office/officeart/2018/5/layout/IconCircleLabelList"/>
    <dgm:cxn modelId="{9A481290-6342-4815-9355-8570C593C3DE}" type="presParOf" srcId="{03BE6C3B-B30B-44BC-AD5A-B2FC90E34F72}" destId="{69E7813C-C0E9-4054-B985-45FA9F4DB69B}" srcOrd="2" destOrd="0" presId="urn:microsoft.com/office/officeart/2018/5/layout/IconCircleLabelList"/>
    <dgm:cxn modelId="{0B3E80E0-4949-40C0-97A1-286D7329C408}" type="presParOf" srcId="{69E7813C-C0E9-4054-B985-45FA9F4DB69B}" destId="{2233424A-3650-4B17-9BB1-8676DD147736}" srcOrd="0" destOrd="0" presId="urn:microsoft.com/office/officeart/2018/5/layout/IconCircleLabelList"/>
    <dgm:cxn modelId="{9AB46B36-C4E8-4236-8C5C-321FFEEBF52B}" type="presParOf" srcId="{69E7813C-C0E9-4054-B985-45FA9F4DB69B}" destId="{557D99BD-FF70-42FE-B804-A982C56BCACB}" srcOrd="1" destOrd="0" presId="urn:microsoft.com/office/officeart/2018/5/layout/IconCircleLabelList"/>
    <dgm:cxn modelId="{486EB794-0C89-4758-A30A-14427CFB6EC5}" type="presParOf" srcId="{69E7813C-C0E9-4054-B985-45FA9F4DB69B}" destId="{2C840040-004C-453C-A5EA-A8F3F1D9E765}" srcOrd="2" destOrd="0" presId="urn:microsoft.com/office/officeart/2018/5/layout/IconCircleLabelList"/>
    <dgm:cxn modelId="{7985B394-3056-47B5-96DC-F194A78C3948}" type="presParOf" srcId="{69E7813C-C0E9-4054-B985-45FA9F4DB69B}" destId="{A7E62E19-9405-47F3-8D62-15F49E5FC95F}" srcOrd="3" destOrd="0" presId="urn:microsoft.com/office/officeart/2018/5/layout/IconCircleLabelList"/>
    <dgm:cxn modelId="{B589018A-8845-419A-A7C3-10318BC7F80E}" type="presParOf" srcId="{03BE6C3B-B30B-44BC-AD5A-B2FC90E34F72}" destId="{004367A7-8404-4788-8188-EE9908407FCA}" srcOrd="3" destOrd="0" presId="urn:microsoft.com/office/officeart/2018/5/layout/IconCircleLabelList"/>
    <dgm:cxn modelId="{93BBA264-3D40-44BF-83FA-6921CBC6E8E4}" type="presParOf" srcId="{03BE6C3B-B30B-44BC-AD5A-B2FC90E34F72}" destId="{FEA4FF02-F373-49D1-8168-DA4357FCBAE8}" srcOrd="4" destOrd="0" presId="urn:microsoft.com/office/officeart/2018/5/layout/IconCircleLabelList"/>
    <dgm:cxn modelId="{2459D891-5A58-40C7-B1F9-C6B3D40D7B27}" type="presParOf" srcId="{FEA4FF02-F373-49D1-8168-DA4357FCBAE8}" destId="{7E9D3C6F-BEC6-4BE8-91EB-F9ACE77753FC}" srcOrd="0" destOrd="0" presId="urn:microsoft.com/office/officeart/2018/5/layout/IconCircleLabelList"/>
    <dgm:cxn modelId="{ACFAA60B-6B4F-4B4C-9453-FF50057AADCB}" type="presParOf" srcId="{FEA4FF02-F373-49D1-8168-DA4357FCBAE8}" destId="{0522B831-B582-4EBF-A795-40C0F3C1C96E}" srcOrd="1" destOrd="0" presId="urn:microsoft.com/office/officeart/2018/5/layout/IconCircleLabelList"/>
    <dgm:cxn modelId="{B55034D9-C2F6-45FF-8811-D2E1039DFDAF}" type="presParOf" srcId="{FEA4FF02-F373-49D1-8168-DA4357FCBAE8}" destId="{B3A5CE41-7F43-4780-98F6-BEDE2F17B73A}" srcOrd="2" destOrd="0" presId="urn:microsoft.com/office/officeart/2018/5/layout/IconCircleLabelList"/>
    <dgm:cxn modelId="{8BF59BF3-F5A6-47EA-9B26-D61C83EA6092}" type="presParOf" srcId="{FEA4FF02-F373-49D1-8168-DA4357FCBAE8}" destId="{D1FCCAA6-82C7-418F-B467-59C54095564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796132F-9805-43A6-88F3-18844A5B2231}" type="doc">
      <dgm:prSet loTypeId="urn:microsoft.com/office/officeart/2016/7/layout/BasicLinearProcessNumbered" loCatId="process" qsTypeId="urn:microsoft.com/office/officeart/2005/8/quickstyle/simple5" qsCatId="simple" csTypeId="urn:microsoft.com/office/officeart/2005/8/colors/colorful1" csCatId="colorful" phldr="1"/>
      <dgm:spPr/>
      <dgm:t>
        <a:bodyPr/>
        <a:lstStyle/>
        <a:p>
          <a:endParaRPr lang="en-US"/>
        </a:p>
      </dgm:t>
    </dgm:pt>
    <dgm:pt modelId="{E3797402-E101-426E-98F1-F15D7E379517}">
      <dgm:prSet/>
      <dgm:spPr/>
      <dgm:t>
        <a:bodyPr/>
        <a:lstStyle/>
        <a:p>
          <a:r>
            <a:rPr lang="en-US" b="1" dirty="0">
              <a:solidFill>
                <a:schemeClr val="accent1"/>
              </a:solidFill>
            </a:rPr>
            <a:t>Python</a:t>
          </a:r>
          <a:r>
            <a:rPr lang="en-US" dirty="0"/>
            <a:t>: </a:t>
          </a:r>
          <a:r>
            <a:rPr lang="en-US" dirty="0">
              <a:solidFill>
                <a:schemeClr val="bg2">
                  <a:lumMod val="60000"/>
                  <a:lumOff val="40000"/>
                </a:schemeClr>
              </a:solidFill>
            </a:rPr>
            <a:t>Used for data analysis, machine learning models, and backend development within the Flask application.</a:t>
          </a:r>
        </a:p>
      </dgm:t>
    </dgm:pt>
    <dgm:pt modelId="{27C96FEE-0997-4DC4-AB8F-6A91CCBD30F5}" type="parTrans" cxnId="{C8EC74D5-CF12-4D59-92AD-0DDB65CC4839}">
      <dgm:prSet/>
      <dgm:spPr/>
      <dgm:t>
        <a:bodyPr/>
        <a:lstStyle/>
        <a:p>
          <a:endParaRPr lang="en-US"/>
        </a:p>
      </dgm:t>
    </dgm:pt>
    <dgm:pt modelId="{D638D4D2-7F12-4B9E-B144-0C08FB2AEBA2}" type="sibTrans" cxnId="{C8EC74D5-CF12-4D59-92AD-0DDB65CC4839}">
      <dgm:prSet phldrT="1"/>
      <dgm:spPr>
        <a:blipFill rotWithShape="0">
          <a:blip xmlns:r="http://schemas.openxmlformats.org/officeDocument/2006/relationships" r:embed="rId1"/>
          <a:srcRect/>
          <a:stretch>
            <a:fillRect l="-1000" r="-1000"/>
          </a:stretch>
        </a:blipFill>
      </dgm:spPr>
      <dgm:t>
        <a:bodyPr/>
        <a:lstStyle/>
        <a:p>
          <a:endParaRPr lang="en-US" dirty="0"/>
        </a:p>
      </dgm:t>
    </dgm:pt>
    <dgm:pt modelId="{3F484E13-524A-44FA-83A0-A4E1736A30C2}">
      <dgm:prSet/>
      <dgm:spPr/>
      <dgm:t>
        <a:bodyPr/>
        <a:lstStyle/>
        <a:p>
          <a:r>
            <a:rPr lang="en-US" b="1" dirty="0">
              <a:solidFill>
                <a:schemeClr val="accent1"/>
              </a:solidFill>
            </a:rPr>
            <a:t>JavaScrip</a:t>
          </a:r>
          <a:r>
            <a:rPr lang="en-US" b="1" dirty="0">
              <a:solidFill>
                <a:schemeClr val="accent1">
                  <a:lumMod val="75000"/>
                </a:schemeClr>
              </a:solidFill>
            </a:rPr>
            <a:t>t</a:t>
          </a:r>
          <a:r>
            <a:rPr lang="en-US" dirty="0">
              <a:solidFill>
                <a:schemeClr val="bg2">
                  <a:lumMod val="60000"/>
                  <a:lumOff val="40000"/>
                </a:schemeClr>
              </a:solidFill>
            </a:rPr>
            <a:t>: Powers interactive elements and dynamic features in the frontend, including data visualizations and form validations.</a:t>
          </a:r>
        </a:p>
      </dgm:t>
    </dgm:pt>
    <dgm:pt modelId="{198D5F65-E452-40B1-91AE-B4D64E2050C6}" type="parTrans" cxnId="{D870D935-00A9-4EDF-AB28-2127524ACA38}">
      <dgm:prSet/>
      <dgm:spPr/>
      <dgm:t>
        <a:bodyPr/>
        <a:lstStyle/>
        <a:p>
          <a:endParaRPr lang="en-US"/>
        </a:p>
      </dgm:t>
    </dgm:pt>
    <dgm:pt modelId="{8AD03638-636A-4213-BC2C-ADDED5B19542}" type="sibTrans" cxnId="{D870D935-00A9-4EDF-AB28-2127524ACA38}">
      <dgm:prSet phldrT="2"/>
      <dgm:spPr>
        <a:blipFill rotWithShape="0">
          <a:blip xmlns:r="http://schemas.openxmlformats.org/officeDocument/2006/relationships" r:embed="rId2"/>
          <a:srcRect/>
          <a:stretch>
            <a:fillRect l="-1000" r="-1000"/>
          </a:stretch>
        </a:blipFill>
      </dgm:spPr>
      <dgm:t>
        <a:bodyPr/>
        <a:lstStyle/>
        <a:p>
          <a:endParaRPr lang="en-US" dirty="0"/>
        </a:p>
      </dgm:t>
    </dgm:pt>
    <dgm:pt modelId="{604ED528-5FDE-4FF0-8D6D-5F4CC9755259}">
      <dgm:prSet/>
      <dgm:spPr/>
      <dgm:t>
        <a:bodyPr/>
        <a:lstStyle/>
        <a:p>
          <a:r>
            <a:rPr lang="en-US" b="1" dirty="0">
              <a:solidFill>
                <a:schemeClr val="accent1">
                  <a:lumMod val="75000"/>
                </a:schemeClr>
              </a:solidFill>
            </a:rPr>
            <a:t>SQL</a:t>
          </a:r>
          <a:r>
            <a:rPr lang="en-US" dirty="0"/>
            <a:t>: </a:t>
          </a:r>
          <a:r>
            <a:rPr lang="en-US" dirty="0">
              <a:solidFill>
                <a:schemeClr val="bg2">
                  <a:lumMod val="60000"/>
                  <a:lumOff val="40000"/>
                </a:schemeClr>
              </a:solidFill>
            </a:rPr>
            <a:t>Essential for managing and querying the relational database in SQL Server Management Studio (SSMS).</a:t>
          </a:r>
        </a:p>
      </dgm:t>
    </dgm:pt>
    <dgm:pt modelId="{43A56F64-8844-4A89-A2E3-EC65FB2B75EB}" type="parTrans" cxnId="{0BF4C688-5BA9-40B1-B1D6-45BE3D49B5A7}">
      <dgm:prSet/>
      <dgm:spPr/>
      <dgm:t>
        <a:bodyPr/>
        <a:lstStyle/>
        <a:p>
          <a:endParaRPr lang="en-US"/>
        </a:p>
      </dgm:t>
    </dgm:pt>
    <dgm:pt modelId="{53CFB4AA-6A8E-4C22-891F-02B45DFD8C56}" type="sibTrans" cxnId="{0BF4C688-5BA9-40B1-B1D6-45BE3D49B5A7}">
      <dgm:prSet phldrT="3"/>
      <dgm:spPr>
        <a:blipFill rotWithShape="0">
          <a:blip xmlns:r="http://schemas.openxmlformats.org/officeDocument/2006/relationships" r:embed="rId3"/>
          <a:srcRect/>
          <a:stretch>
            <a:fillRect t="-10000" b="-10000"/>
          </a:stretch>
        </a:blipFill>
      </dgm:spPr>
      <dgm:t>
        <a:bodyPr/>
        <a:lstStyle/>
        <a:p>
          <a:endParaRPr lang="en-US" dirty="0"/>
        </a:p>
      </dgm:t>
    </dgm:pt>
    <dgm:pt modelId="{75B5306B-DCF7-4438-AD39-855290D25840}" type="pres">
      <dgm:prSet presAssocID="{6796132F-9805-43A6-88F3-18844A5B2231}" presName="Name0" presStyleCnt="0">
        <dgm:presLayoutVars>
          <dgm:animLvl val="lvl"/>
          <dgm:resizeHandles val="exact"/>
        </dgm:presLayoutVars>
      </dgm:prSet>
      <dgm:spPr/>
    </dgm:pt>
    <dgm:pt modelId="{A556EF61-D0D7-4030-A380-2ACB0D47D8EA}" type="pres">
      <dgm:prSet presAssocID="{E3797402-E101-426E-98F1-F15D7E379517}" presName="compositeNode" presStyleCnt="0">
        <dgm:presLayoutVars>
          <dgm:bulletEnabled val="1"/>
        </dgm:presLayoutVars>
      </dgm:prSet>
      <dgm:spPr/>
    </dgm:pt>
    <dgm:pt modelId="{3539B080-293E-445D-9425-0C5E8B189522}" type="pres">
      <dgm:prSet presAssocID="{E3797402-E101-426E-98F1-F15D7E379517}" presName="bgRect" presStyleLbl="bgAccFollowNode1" presStyleIdx="0" presStyleCnt="3"/>
      <dgm:spPr/>
    </dgm:pt>
    <dgm:pt modelId="{9407BF4D-3827-48DD-8194-E1643770C508}" type="pres">
      <dgm:prSet presAssocID="{D638D4D2-7F12-4B9E-B144-0C08FB2AEBA2}" presName="sibTransNodeCircle" presStyleLbl="alignNode1" presStyleIdx="0" presStyleCnt="6" custLinFactNeighborX="-3783" custLinFactNeighborY="-1982">
        <dgm:presLayoutVars>
          <dgm:chMax val="0"/>
          <dgm:bulletEnabled/>
        </dgm:presLayoutVars>
      </dgm:prSet>
      <dgm:spPr/>
    </dgm:pt>
    <dgm:pt modelId="{869357D4-D6DA-408E-99C1-82D0CEE10B84}" type="pres">
      <dgm:prSet presAssocID="{E3797402-E101-426E-98F1-F15D7E379517}" presName="bottomLine" presStyleLbl="alignNode1" presStyleIdx="1" presStyleCnt="6">
        <dgm:presLayoutVars/>
      </dgm:prSet>
      <dgm:spPr/>
    </dgm:pt>
    <dgm:pt modelId="{12296CFB-55FF-4883-B329-8B92ED96354D}" type="pres">
      <dgm:prSet presAssocID="{E3797402-E101-426E-98F1-F15D7E379517}" presName="nodeText" presStyleLbl="bgAccFollowNode1" presStyleIdx="0" presStyleCnt="3">
        <dgm:presLayoutVars>
          <dgm:bulletEnabled val="1"/>
        </dgm:presLayoutVars>
      </dgm:prSet>
      <dgm:spPr/>
    </dgm:pt>
    <dgm:pt modelId="{F741BC9A-A835-4086-8E29-478A319811DD}" type="pres">
      <dgm:prSet presAssocID="{D638D4D2-7F12-4B9E-B144-0C08FB2AEBA2}" presName="sibTrans" presStyleCnt="0"/>
      <dgm:spPr/>
    </dgm:pt>
    <dgm:pt modelId="{1C397355-B98F-4F17-A29B-5255DF3C423B}" type="pres">
      <dgm:prSet presAssocID="{3F484E13-524A-44FA-83A0-A4E1736A30C2}" presName="compositeNode" presStyleCnt="0">
        <dgm:presLayoutVars>
          <dgm:bulletEnabled val="1"/>
        </dgm:presLayoutVars>
      </dgm:prSet>
      <dgm:spPr/>
    </dgm:pt>
    <dgm:pt modelId="{8B207EB5-14A1-4E6D-93C9-A78BE9312A45}" type="pres">
      <dgm:prSet presAssocID="{3F484E13-524A-44FA-83A0-A4E1736A30C2}" presName="bgRect" presStyleLbl="bgAccFollowNode1" presStyleIdx="1" presStyleCnt="3"/>
      <dgm:spPr/>
    </dgm:pt>
    <dgm:pt modelId="{A8BB1F43-DB3F-4024-BA5C-DD2918874A7B}" type="pres">
      <dgm:prSet presAssocID="{8AD03638-636A-4213-BC2C-ADDED5B19542}" presName="sibTransNodeCircle" presStyleLbl="alignNode1" presStyleIdx="2" presStyleCnt="6">
        <dgm:presLayoutVars>
          <dgm:chMax val="0"/>
          <dgm:bulletEnabled/>
        </dgm:presLayoutVars>
      </dgm:prSet>
      <dgm:spPr/>
    </dgm:pt>
    <dgm:pt modelId="{E8BD5E53-6C49-4BC8-B54C-3540CDC119A8}" type="pres">
      <dgm:prSet presAssocID="{3F484E13-524A-44FA-83A0-A4E1736A30C2}" presName="bottomLine" presStyleLbl="alignNode1" presStyleIdx="3" presStyleCnt="6">
        <dgm:presLayoutVars/>
      </dgm:prSet>
      <dgm:spPr/>
    </dgm:pt>
    <dgm:pt modelId="{81D61331-7EE2-4D7C-B59A-2B356764D6AE}" type="pres">
      <dgm:prSet presAssocID="{3F484E13-524A-44FA-83A0-A4E1736A30C2}" presName="nodeText" presStyleLbl="bgAccFollowNode1" presStyleIdx="1" presStyleCnt="3">
        <dgm:presLayoutVars>
          <dgm:bulletEnabled val="1"/>
        </dgm:presLayoutVars>
      </dgm:prSet>
      <dgm:spPr/>
    </dgm:pt>
    <dgm:pt modelId="{2416BC67-0522-459F-802A-6D8305C60C19}" type="pres">
      <dgm:prSet presAssocID="{8AD03638-636A-4213-BC2C-ADDED5B19542}" presName="sibTrans" presStyleCnt="0"/>
      <dgm:spPr/>
    </dgm:pt>
    <dgm:pt modelId="{CCB39FDB-9A88-4ED1-9A38-A05E68B2CB48}" type="pres">
      <dgm:prSet presAssocID="{604ED528-5FDE-4FF0-8D6D-5F4CC9755259}" presName="compositeNode" presStyleCnt="0">
        <dgm:presLayoutVars>
          <dgm:bulletEnabled val="1"/>
        </dgm:presLayoutVars>
      </dgm:prSet>
      <dgm:spPr/>
    </dgm:pt>
    <dgm:pt modelId="{0B95B33F-9DE0-4451-B3F0-5BF731ABF078}" type="pres">
      <dgm:prSet presAssocID="{604ED528-5FDE-4FF0-8D6D-5F4CC9755259}" presName="bgRect" presStyleLbl="bgAccFollowNode1" presStyleIdx="2" presStyleCnt="3"/>
      <dgm:spPr/>
    </dgm:pt>
    <dgm:pt modelId="{0890549B-8D4F-4B68-9CC7-B150B1B30DAE}" type="pres">
      <dgm:prSet presAssocID="{53CFB4AA-6A8E-4C22-891F-02B45DFD8C56}" presName="sibTransNodeCircle" presStyleLbl="alignNode1" presStyleIdx="4" presStyleCnt="6">
        <dgm:presLayoutVars>
          <dgm:chMax val="0"/>
          <dgm:bulletEnabled/>
        </dgm:presLayoutVars>
      </dgm:prSet>
      <dgm:spPr/>
    </dgm:pt>
    <dgm:pt modelId="{DF54B15E-A3FC-4D5D-A27D-89C839E45C2B}" type="pres">
      <dgm:prSet presAssocID="{604ED528-5FDE-4FF0-8D6D-5F4CC9755259}" presName="bottomLine" presStyleLbl="alignNode1" presStyleIdx="5" presStyleCnt="6">
        <dgm:presLayoutVars/>
      </dgm:prSet>
      <dgm:spPr/>
    </dgm:pt>
    <dgm:pt modelId="{6E23ACAC-78D9-463A-A295-9BB6F5967678}" type="pres">
      <dgm:prSet presAssocID="{604ED528-5FDE-4FF0-8D6D-5F4CC9755259}" presName="nodeText" presStyleLbl="bgAccFollowNode1" presStyleIdx="2" presStyleCnt="3">
        <dgm:presLayoutVars>
          <dgm:bulletEnabled val="1"/>
        </dgm:presLayoutVars>
      </dgm:prSet>
      <dgm:spPr/>
    </dgm:pt>
  </dgm:ptLst>
  <dgm:cxnLst>
    <dgm:cxn modelId="{6AD23A06-3096-4E99-A56C-A0793B069882}" type="presOf" srcId="{E3797402-E101-426E-98F1-F15D7E379517}" destId="{12296CFB-55FF-4883-B329-8B92ED96354D}" srcOrd="1" destOrd="0" presId="urn:microsoft.com/office/officeart/2016/7/layout/BasicLinearProcessNumbered"/>
    <dgm:cxn modelId="{2198D210-39F1-4D98-90D3-87E42148E5A1}" type="presOf" srcId="{6796132F-9805-43A6-88F3-18844A5B2231}" destId="{75B5306B-DCF7-4438-AD39-855290D25840}" srcOrd="0" destOrd="0" presId="urn:microsoft.com/office/officeart/2016/7/layout/BasicLinearProcessNumbered"/>
    <dgm:cxn modelId="{D870D935-00A9-4EDF-AB28-2127524ACA38}" srcId="{6796132F-9805-43A6-88F3-18844A5B2231}" destId="{3F484E13-524A-44FA-83A0-A4E1736A30C2}" srcOrd="1" destOrd="0" parTransId="{198D5F65-E452-40B1-91AE-B4D64E2050C6}" sibTransId="{8AD03638-636A-4213-BC2C-ADDED5B19542}"/>
    <dgm:cxn modelId="{90C6F462-A211-4133-8BBE-8D2CEB382632}" type="presOf" srcId="{53CFB4AA-6A8E-4C22-891F-02B45DFD8C56}" destId="{0890549B-8D4F-4B68-9CC7-B150B1B30DAE}" srcOrd="0" destOrd="0" presId="urn:microsoft.com/office/officeart/2016/7/layout/BasicLinearProcessNumbered"/>
    <dgm:cxn modelId="{D5B85F49-B9A8-485E-BB70-3C5488091A6B}" type="presOf" srcId="{8AD03638-636A-4213-BC2C-ADDED5B19542}" destId="{A8BB1F43-DB3F-4024-BA5C-DD2918874A7B}" srcOrd="0" destOrd="0" presId="urn:microsoft.com/office/officeart/2016/7/layout/BasicLinearProcessNumbered"/>
    <dgm:cxn modelId="{43456C75-136A-4057-A350-09952BA551AC}" type="presOf" srcId="{E3797402-E101-426E-98F1-F15D7E379517}" destId="{3539B080-293E-445D-9425-0C5E8B189522}" srcOrd="0" destOrd="0" presId="urn:microsoft.com/office/officeart/2016/7/layout/BasicLinearProcessNumbered"/>
    <dgm:cxn modelId="{28058E7A-1CE0-490A-BC14-1CAA585E0575}" type="presOf" srcId="{3F484E13-524A-44FA-83A0-A4E1736A30C2}" destId="{8B207EB5-14A1-4E6D-93C9-A78BE9312A45}" srcOrd="0" destOrd="0" presId="urn:microsoft.com/office/officeart/2016/7/layout/BasicLinearProcessNumbered"/>
    <dgm:cxn modelId="{0BF4C688-5BA9-40B1-B1D6-45BE3D49B5A7}" srcId="{6796132F-9805-43A6-88F3-18844A5B2231}" destId="{604ED528-5FDE-4FF0-8D6D-5F4CC9755259}" srcOrd="2" destOrd="0" parTransId="{43A56F64-8844-4A89-A2E3-EC65FB2B75EB}" sibTransId="{53CFB4AA-6A8E-4C22-891F-02B45DFD8C56}"/>
    <dgm:cxn modelId="{A84A1F8A-49FD-40C4-A890-990BCF39A98F}" type="presOf" srcId="{3F484E13-524A-44FA-83A0-A4E1736A30C2}" destId="{81D61331-7EE2-4D7C-B59A-2B356764D6AE}" srcOrd="1" destOrd="0" presId="urn:microsoft.com/office/officeart/2016/7/layout/BasicLinearProcessNumbered"/>
    <dgm:cxn modelId="{752411B8-446F-476B-895E-FD86C9CD0D68}" type="presOf" srcId="{D638D4D2-7F12-4B9E-B144-0C08FB2AEBA2}" destId="{9407BF4D-3827-48DD-8194-E1643770C508}" srcOrd="0" destOrd="0" presId="urn:microsoft.com/office/officeart/2016/7/layout/BasicLinearProcessNumbered"/>
    <dgm:cxn modelId="{C8EC74D5-CF12-4D59-92AD-0DDB65CC4839}" srcId="{6796132F-9805-43A6-88F3-18844A5B2231}" destId="{E3797402-E101-426E-98F1-F15D7E379517}" srcOrd="0" destOrd="0" parTransId="{27C96FEE-0997-4DC4-AB8F-6A91CCBD30F5}" sibTransId="{D638D4D2-7F12-4B9E-B144-0C08FB2AEBA2}"/>
    <dgm:cxn modelId="{2A66C6D6-7306-45CA-B0D7-192053DCB8A5}" type="presOf" srcId="{604ED528-5FDE-4FF0-8D6D-5F4CC9755259}" destId="{6E23ACAC-78D9-463A-A295-9BB6F5967678}" srcOrd="1" destOrd="0" presId="urn:microsoft.com/office/officeart/2016/7/layout/BasicLinearProcessNumbered"/>
    <dgm:cxn modelId="{FB7E9EE8-4FD2-492E-A9C7-282D2A1BCFCA}" type="presOf" srcId="{604ED528-5FDE-4FF0-8D6D-5F4CC9755259}" destId="{0B95B33F-9DE0-4451-B3F0-5BF731ABF078}" srcOrd="0" destOrd="0" presId="urn:microsoft.com/office/officeart/2016/7/layout/BasicLinearProcessNumbered"/>
    <dgm:cxn modelId="{34831599-1598-4179-A570-BBA7016A2539}" type="presParOf" srcId="{75B5306B-DCF7-4438-AD39-855290D25840}" destId="{A556EF61-D0D7-4030-A380-2ACB0D47D8EA}" srcOrd="0" destOrd="0" presId="urn:microsoft.com/office/officeart/2016/7/layout/BasicLinearProcessNumbered"/>
    <dgm:cxn modelId="{0EB08A5C-286F-4EAF-8E68-ADACA00FDF6A}" type="presParOf" srcId="{A556EF61-D0D7-4030-A380-2ACB0D47D8EA}" destId="{3539B080-293E-445D-9425-0C5E8B189522}" srcOrd="0" destOrd="0" presId="urn:microsoft.com/office/officeart/2016/7/layout/BasicLinearProcessNumbered"/>
    <dgm:cxn modelId="{369CE3C6-F0E5-4755-8E12-3437015BAB23}" type="presParOf" srcId="{A556EF61-D0D7-4030-A380-2ACB0D47D8EA}" destId="{9407BF4D-3827-48DD-8194-E1643770C508}" srcOrd="1" destOrd="0" presId="urn:microsoft.com/office/officeart/2016/7/layout/BasicLinearProcessNumbered"/>
    <dgm:cxn modelId="{2E3C3A16-D0AB-477D-978A-2AD894B52E77}" type="presParOf" srcId="{A556EF61-D0D7-4030-A380-2ACB0D47D8EA}" destId="{869357D4-D6DA-408E-99C1-82D0CEE10B84}" srcOrd="2" destOrd="0" presId="urn:microsoft.com/office/officeart/2016/7/layout/BasicLinearProcessNumbered"/>
    <dgm:cxn modelId="{9FE0AEA2-547A-4487-98A9-065E74677CEB}" type="presParOf" srcId="{A556EF61-D0D7-4030-A380-2ACB0D47D8EA}" destId="{12296CFB-55FF-4883-B329-8B92ED96354D}" srcOrd="3" destOrd="0" presId="urn:microsoft.com/office/officeart/2016/7/layout/BasicLinearProcessNumbered"/>
    <dgm:cxn modelId="{0E8436D0-997F-4D91-B7D4-EAE2F967F782}" type="presParOf" srcId="{75B5306B-DCF7-4438-AD39-855290D25840}" destId="{F741BC9A-A835-4086-8E29-478A319811DD}" srcOrd="1" destOrd="0" presId="urn:microsoft.com/office/officeart/2016/7/layout/BasicLinearProcessNumbered"/>
    <dgm:cxn modelId="{F4848864-1344-40F0-9E5A-1D75F05E1A9F}" type="presParOf" srcId="{75B5306B-DCF7-4438-AD39-855290D25840}" destId="{1C397355-B98F-4F17-A29B-5255DF3C423B}" srcOrd="2" destOrd="0" presId="urn:microsoft.com/office/officeart/2016/7/layout/BasicLinearProcessNumbered"/>
    <dgm:cxn modelId="{F4E283D2-D797-4D37-988E-F7BA0728F7B6}" type="presParOf" srcId="{1C397355-B98F-4F17-A29B-5255DF3C423B}" destId="{8B207EB5-14A1-4E6D-93C9-A78BE9312A45}" srcOrd="0" destOrd="0" presId="urn:microsoft.com/office/officeart/2016/7/layout/BasicLinearProcessNumbered"/>
    <dgm:cxn modelId="{2E6F0486-59E0-46D2-A04C-6426EF7CB9C9}" type="presParOf" srcId="{1C397355-B98F-4F17-A29B-5255DF3C423B}" destId="{A8BB1F43-DB3F-4024-BA5C-DD2918874A7B}" srcOrd="1" destOrd="0" presId="urn:microsoft.com/office/officeart/2016/7/layout/BasicLinearProcessNumbered"/>
    <dgm:cxn modelId="{D3BEB1E2-9439-4EF0-88BA-8702902BED28}" type="presParOf" srcId="{1C397355-B98F-4F17-A29B-5255DF3C423B}" destId="{E8BD5E53-6C49-4BC8-B54C-3540CDC119A8}" srcOrd="2" destOrd="0" presId="urn:microsoft.com/office/officeart/2016/7/layout/BasicLinearProcessNumbered"/>
    <dgm:cxn modelId="{5691E026-6BD7-4945-9B94-C369078BF849}" type="presParOf" srcId="{1C397355-B98F-4F17-A29B-5255DF3C423B}" destId="{81D61331-7EE2-4D7C-B59A-2B356764D6AE}" srcOrd="3" destOrd="0" presId="urn:microsoft.com/office/officeart/2016/7/layout/BasicLinearProcessNumbered"/>
    <dgm:cxn modelId="{261B3F5D-62E5-475B-A2D3-6206F08FC662}" type="presParOf" srcId="{75B5306B-DCF7-4438-AD39-855290D25840}" destId="{2416BC67-0522-459F-802A-6D8305C60C19}" srcOrd="3" destOrd="0" presId="urn:microsoft.com/office/officeart/2016/7/layout/BasicLinearProcessNumbered"/>
    <dgm:cxn modelId="{ABD9CE75-6B38-40EF-96A6-B3C2199EC18D}" type="presParOf" srcId="{75B5306B-DCF7-4438-AD39-855290D25840}" destId="{CCB39FDB-9A88-4ED1-9A38-A05E68B2CB48}" srcOrd="4" destOrd="0" presId="urn:microsoft.com/office/officeart/2016/7/layout/BasicLinearProcessNumbered"/>
    <dgm:cxn modelId="{60D499E3-AE18-4C8C-9159-E433436F16F8}" type="presParOf" srcId="{CCB39FDB-9A88-4ED1-9A38-A05E68B2CB48}" destId="{0B95B33F-9DE0-4451-B3F0-5BF731ABF078}" srcOrd="0" destOrd="0" presId="urn:microsoft.com/office/officeart/2016/7/layout/BasicLinearProcessNumbered"/>
    <dgm:cxn modelId="{7BAFD8AF-F1AB-4D63-8F72-B1A0813B4FAA}" type="presParOf" srcId="{CCB39FDB-9A88-4ED1-9A38-A05E68B2CB48}" destId="{0890549B-8D4F-4B68-9CC7-B150B1B30DAE}" srcOrd="1" destOrd="0" presId="urn:microsoft.com/office/officeart/2016/7/layout/BasicLinearProcessNumbered"/>
    <dgm:cxn modelId="{82D94D7A-F8E2-4D7E-8540-5679C202013E}" type="presParOf" srcId="{CCB39FDB-9A88-4ED1-9A38-A05E68B2CB48}" destId="{DF54B15E-A3FC-4D5D-A27D-89C839E45C2B}" srcOrd="2" destOrd="0" presId="urn:microsoft.com/office/officeart/2016/7/layout/BasicLinearProcessNumbered"/>
    <dgm:cxn modelId="{C9D4C0D5-4235-4642-BA95-73386923440C}" type="presParOf" srcId="{CCB39FDB-9A88-4ED1-9A38-A05E68B2CB48}" destId="{6E23ACAC-78D9-463A-A295-9BB6F5967678}"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ABA6EE-670C-4458-BE3A-54A413DDAF2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620B47-17AF-4119-BF59-993662179641}">
      <dgm:prSet custT="1"/>
      <dgm:spPr/>
      <dgm:t>
        <a:bodyPr/>
        <a:lstStyle/>
        <a:p>
          <a:pPr>
            <a:defRPr cap="all"/>
          </a:pPr>
          <a:r>
            <a:rPr lang="en-US" sz="2000" dirty="0"/>
            <a:t>Stores customer information.</a:t>
          </a:r>
        </a:p>
      </dgm:t>
    </dgm:pt>
    <dgm:pt modelId="{93DA3E27-7AA4-408C-A7AC-41E4FAD09C9B}" type="parTrans" cxnId="{E8357D7D-A0A4-4DFD-BF1B-30BFC97EC564}">
      <dgm:prSet/>
      <dgm:spPr/>
      <dgm:t>
        <a:bodyPr/>
        <a:lstStyle/>
        <a:p>
          <a:endParaRPr lang="en-US"/>
        </a:p>
      </dgm:t>
    </dgm:pt>
    <dgm:pt modelId="{ED3B49D6-75F1-46CE-BB0E-C6425A9F1978}" type="sibTrans" cxnId="{E8357D7D-A0A4-4DFD-BF1B-30BFC97EC564}">
      <dgm:prSet/>
      <dgm:spPr/>
      <dgm:t>
        <a:bodyPr/>
        <a:lstStyle/>
        <a:p>
          <a:endParaRPr lang="en-US"/>
        </a:p>
      </dgm:t>
    </dgm:pt>
    <dgm:pt modelId="{99509875-866A-4A2F-B033-AF992A065112}">
      <dgm:prSet custT="1"/>
      <dgm:spPr/>
      <dgm:t>
        <a:bodyPr/>
        <a:lstStyle/>
        <a:p>
          <a:pPr>
            <a:defRPr cap="all"/>
          </a:pPr>
          <a:r>
            <a:rPr lang="en-US" sz="2400" b="1" dirty="0">
              <a:solidFill>
                <a:schemeClr val="accent1">
                  <a:lumMod val="40000"/>
                  <a:lumOff val="60000"/>
                </a:schemeClr>
              </a:solidFill>
            </a:rPr>
            <a:t>Primary Key</a:t>
          </a:r>
          <a:r>
            <a:rPr lang="en-US" sz="2400" dirty="0"/>
            <a:t>: </a:t>
          </a:r>
        </a:p>
        <a:p>
          <a:pPr>
            <a:defRPr cap="all"/>
          </a:pPr>
          <a:r>
            <a:rPr lang="en-US" sz="2400" dirty="0" err="1"/>
            <a:t>CustomerID</a:t>
          </a:r>
          <a:endParaRPr lang="en-US" sz="2400" dirty="0"/>
        </a:p>
      </dgm:t>
    </dgm:pt>
    <dgm:pt modelId="{8C72A696-2267-4191-94A6-7AEA01A8B884}" type="parTrans" cxnId="{3299870D-7DC2-4DFF-A5E4-4F1E7F7C2188}">
      <dgm:prSet/>
      <dgm:spPr/>
      <dgm:t>
        <a:bodyPr/>
        <a:lstStyle/>
        <a:p>
          <a:endParaRPr lang="en-US"/>
        </a:p>
      </dgm:t>
    </dgm:pt>
    <dgm:pt modelId="{1296D974-30C3-40AB-90D6-EF2F71B21202}" type="sibTrans" cxnId="{3299870D-7DC2-4DFF-A5E4-4F1E7F7C2188}">
      <dgm:prSet/>
      <dgm:spPr/>
      <dgm:t>
        <a:bodyPr/>
        <a:lstStyle/>
        <a:p>
          <a:endParaRPr lang="en-US"/>
        </a:p>
      </dgm:t>
    </dgm:pt>
    <dgm:pt modelId="{6D0AC1EB-C4BF-4A2A-A60B-FB469A462C78}">
      <dgm:prSet custT="1"/>
      <dgm:spPr/>
      <dgm:t>
        <a:bodyPr/>
        <a:lstStyle/>
        <a:p>
          <a:pPr>
            <a:defRPr cap="all"/>
          </a:pPr>
          <a:r>
            <a:rPr lang="en-US" sz="2000" b="1" dirty="0">
              <a:solidFill>
                <a:schemeClr val="accent1">
                  <a:lumMod val="40000"/>
                  <a:lumOff val="60000"/>
                </a:schemeClr>
              </a:solidFill>
            </a:rPr>
            <a:t>Relationships</a:t>
          </a:r>
          <a:r>
            <a:rPr lang="en-US" sz="2000" dirty="0">
              <a:solidFill>
                <a:schemeClr val="accent1">
                  <a:lumMod val="40000"/>
                  <a:lumOff val="60000"/>
                </a:schemeClr>
              </a:solidFill>
            </a:rPr>
            <a:t>:</a:t>
          </a:r>
          <a:r>
            <a:rPr lang="en-US" sz="2000" dirty="0"/>
            <a:t> </a:t>
          </a:r>
        </a:p>
        <a:p>
          <a:pPr>
            <a:defRPr cap="all"/>
          </a:pPr>
          <a:r>
            <a:rPr lang="en-US" sz="2000" dirty="0"/>
            <a:t>Linked to Orders by </a:t>
          </a:r>
          <a:r>
            <a:rPr lang="en-US" sz="2000" dirty="0" err="1"/>
            <a:t>CustomerID</a:t>
          </a:r>
          <a:endParaRPr lang="en-US" sz="2000" dirty="0"/>
        </a:p>
      </dgm:t>
    </dgm:pt>
    <dgm:pt modelId="{BE64396F-363F-42C8-987D-3E9E27656F18}" type="parTrans" cxnId="{D4AFF178-15C0-4914-96DD-A874E8FCA40B}">
      <dgm:prSet/>
      <dgm:spPr/>
      <dgm:t>
        <a:bodyPr/>
        <a:lstStyle/>
        <a:p>
          <a:endParaRPr lang="en-US"/>
        </a:p>
      </dgm:t>
    </dgm:pt>
    <dgm:pt modelId="{8001DC43-BF3C-48C9-A0A0-F2BF881D105C}" type="sibTrans" cxnId="{D4AFF178-15C0-4914-96DD-A874E8FCA40B}">
      <dgm:prSet/>
      <dgm:spPr/>
      <dgm:t>
        <a:bodyPr/>
        <a:lstStyle/>
        <a:p>
          <a:endParaRPr lang="en-US"/>
        </a:p>
      </dgm:t>
    </dgm:pt>
    <dgm:pt modelId="{03BE6C3B-B30B-44BC-AD5A-B2FC90E34F72}" type="pres">
      <dgm:prSet presAssocID="{C9ABA6EE-670C-4458-BE3A-54A413DDAF2D}" presName="root" presStyleCnt="0">
        <dgm:presLayoutVars>
          <dgm:dir/>
          <dgm:resizeHandles val="exact"/>
        </dgm:presLayoutVars>
      </dgm:prSet>
      <dgm:spPr/>
    </dgm:pt>
    <dgm:pt modelId="{0816F0F0-4854-45DC-A004-62CF43211275}" type="pres">
      <dgm:prSet presAssocID="{F6620B47-17AF-4119-BF59-993662179641}" presName="compNode" presStyleCnt="0"/>
      <dgm:spPr/>
    </dgm:pt>
    <dgm:pt modelId="{8D253E25-0295-4329-AD94-EC9E4172236B}" type="pres">
      <dgm:prSet presAssocID="{F6620B47-17AF-4119-BF59-993662179641}" presName="iconBgRect" presStyleLbl="bgShp" presStyleIdx="0" presStyleCnt="3"/>
      <dgm:spPr/>
    </dgm:pt>
    <dgm:pt modelId="{9B75AE2B-DC68-4DE0-BB7E-AAF7755C5C78}" type="pres">
      <dgm:prSet presAssocID="{F6620B47-17AF-4119-BF59-9936621796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C83BE5-982B-430F-9817-81330C2F532B}" type="pres">
      <dgm:prSet presAssocID="{F6620B47-17AF-4119-BF59-993662179641}" presName="spaceRect" presStyleCnt="0"/>
      <dgm:spPr/>
    </dgm:pt>
    <dgm:pt modelId="{99B907F8-4B94-4C45-A613-E15F884F4880}" type="pres">
      <dgm:prSet presAssocID="{F6620B47-17AF-4119-BF59-993662179641}" presName="textRect" presStyleLbl="revTx" presStyleIdx="0" presStyleCnt="3">
        <dgm:presLayoutVars>
          <dgm:chMax val="1"/>
          <dgm:chPref val="1"/>
        </dgm:presLayoutVars>
      </dgm:prSet>
      <dgm:spPr/>
    </dgm:pt>
    <dgm:pt modelId="{95B74FAE-1ED6-4D7F-8648-8A06EA7A453D}" type="pres">
      <dgm:prSet presAssocID="{ED3B49D6-75F1-46CE-BB0E-C6425A9F1978}" presName="sibTrans" presStyleCnt="0"/>
      <dgm:spPr/>
    </dgm:pt>
    <dgm:pt modelId="{69E7813C-C0E9-4054-B985-45FA9F4DB69B}" type="pres">
      <dgm:prSet presAssocID="{99509875-866A-4A2F-B033-AF992A065112}" presName="compNode" presStyleCnt="0"/>
      <dgm:spPr/>
    </dgm:pt>
    <dgm:pt modelId="{2233424A-3650-4B17-9BB1-8676DD147736}" type="pres">
      <dgm:prSet presAssocID="{99509875-866A-4A2F-B033-AF992A065112}" presName="iconBgRect" presStyleLbl="bgShp" presStyleIdx="1" presStyleCnt="3"/>
      <dgm:spPr/>
    </dgm:pt>
    <dgm:pt modelId="{557D99BD-FF70-42FE-B804-A982C56BCACB}" type="pres">
      <dgm:prSet presAssocID="{99509875-866A-4A2F-B033-AF992A0651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C840040-004C-453C-A5EA-A8F3F1D9E765}" type="pres">
      <dgm:prSet presAssocID="{99509875-866A-4A2F-B033-AF992A065112}" presName="spaceRect" presStyleCnt="0"/>
      <dgm:spPr/>
    </dgm:pt>
    <dgm:pt modelId="{A7E62E19-9405-47F3-8D62-15F49E5FC95F}" type="pres">
      <dgm:prSet presAssocID="{99509875-866A-4A2F-B033-AF992A065112}" presName="textRect" presStyleLbl="revTx" presStyleIdx="1" presStyleCnt="3">
        <dgm:presLayoutVars>
          <dgm:chMax val="1"/>
          <dgm:chPref val="1"/>
        </dgm:presLayoutVars>
      </dgm:prSet>
      <dgm:spPr/>
    </dgm:pt>
    <dgm:pt modelId="{004367A7-8404-4788-8188-EE9908407FCA}" type="pres">
      <dgm:prSet presAssocID="{1296D974-30C3-40AB-90D6-EF2F71B21202}" presName="sibTrans" presStyleCnt="0"/>
      <dgm:spPr/>
    </dgm:pt>
    <dgm:pt modelId="{FEA4FF02-F373-49D1-8168-DA4357FCBAE8}" type="pres">
      <dgm:prSet presAssocID="{6D0AC1EB-C4BF-4A2A-A60B-FB469A462C78}" presName="compNode" presStyleCnt="0"/>
      <dgm:spPr/>
    </dgm:pt>
    <dgm:pt modelId="{7E9D3C6F-BEC6-4BE8-91EB-F9ACE77753FC}" type="pres">
      <dgm:prSet presAssocID="{6D0AC1EB-C4BF-4A2A-A60B-FB469A462C78}" presName="iconBgRect" presStyleLbl="bgShp" presStyleIdx="2" presStyleCnt="3"/>
      <dgm:spPr/>
    </dgm:pt>
    <dgm:pt modelId="{0522B831-B582-4EBF-A795-40C0F3C1C96E}" type="pres">
      <dgm:prSet presAssocID="{6D0AC1EB-C4BF-4A2A-A60B-FB469A462C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3A5CE41-7F43-4780-98F6-BEDE2F17B73A}" type="pres">
      <dgm:prSet presAssocID="{6D0AC1EB-C4BF-4A2A-A60B-FB469A462C78}" presName="spaceRect" presStyleCnt="0"/>
      <dgm:spPr/>
    </dgm:pt>
    <dgm:pt modelId="{D1FCCAA6-82C7-418F-B467-59C54095564D}" type="pres">
      <dgm:prSet presAssocID="{6D0AC1EB-C4BF-4A2A-A60B-FB469A462C78}" presName="textRect" presStyleLbl="revTx" presStyleIdx="2" presStyleCnt="3">
        <dgm:presLayoutVars>
          <dgm:chMax val="1"/>
          <dgm:chPref val="1"/>
        </dgm:presLayoutVars>
      </dgm:prSet>
      <dgm:spPr/>
    </dgm:pt>
  </dgm:ptLst>
  <dgm:cxnLst>
    <dgm:cxn modelId="{22314001-B0D6-4EC7-BD46-5CACA7875F02}" type="presOf" srcId="{6D0AC1EB-C4BF-4A2A-A60B-FB469A462C78}" destId="{D1FCCAA6-82C7-418F-B467-59C54095564D}" srcOrd="0" destOrd="0" presId="urn:microsoft.com/office/officeart/2018/5/layout/IconCircleLabelList"/>
    <dgm:cxn modelId="{3299870D-7DC2-4DFF-A5E4-4F1E7F7C2188}" srcId="{C9ABA6EE-670C-4458-BE3A-54A413DDAF2D}" destId="{99509875-866A-4A2F-B033-AF992A065112}" srcOrd="1" destOrd="0" parTransId="{8C72A696-2267-4191-94A6-7AEA01A8B884}" sibTransId="{1296D974-30C3-40AB-90D6-EF2F71B21202}"/>
    <dgm:cxn modelId="{2F7E7B20-FD94-4DB0-A634-8FD444087592}" type="presOf" srcId="{99509875-866A-4A2F-B033-AF992A065112}" destId="{A7E62E19-9405-47F3-8D62-15F49E5FC95F}" srcOrd="0" destOrd="0" presId="urn:microsoft.com/office/officeart/2018/5/layout/IconCircleLabelList"/>
    <dgm:cxn modelId="{16162C5D-6445-4B3B-B054-18632C3B38B1}" type="presOf" srcId="{C9ABA6EE-670C-4458-BE3A-54A413DDAF2D}" destId="{03BE6C3B-B30B-44BC-AD5A-B2FC90E34F72}" srcOrd="0" destOrd="0" presId="urn:microsoft.com/office/officeart/2018/5/layout/IconCircleLabelList"/>
    <dgm:cxn modelId="{D4AFF178-15C0-4914-96DD-A874E8FCA40B}" srcId="{C9ABA6EE-670C-4458-BE3A-54A413DDAF2D}" destId="{6D0AC1EB-C4BF-4A2A-A60B-FB469A462C78}" srcOrd="2" destOrd="0" parTransId="{BE64396F-363F-42C8-987D-3E9E27656F18}" sibTransId="{8001DC43-BF3C-48C9-A0A0-F2BF881D105C}"/>
    <dgm:cxn modelId="{E8357D7D-A0A4-4DFD-BF1B-30BFC97EC564}" srcId="{C9ABA6EE-670C-4458-BE3A-54A413DDAF2D}" destId="{F6620B47-17AF-4119-BF59-993662179641}" srcOrd="0" destOrd="0" parTransId="{93DA3E27-7AA4-408C-A7AC-41E4FAD09C9B}" sibTransId="{ED3B49D6-75F1-46CE-BB0E-C6425A9F1978}"/>
    <dgm:cxn modelId="{5088949C-0DB4-40CC-96CB-C41957AB3D3B}" type="presOf" srcId="{F6620B47-17AF-4119-BF59-993662179641}" destId="{99B907F8-4B94-4C45-A613-E15F884F4880}" srcOrd="0" destOrd="0" presId="urn:microsoft.com/office/officeart/2018/5/layout/IconCircleLabelList"/>
    <dgm:cxn modelId="{CB6E1DC5-5FBA-4C78-8831-97D7ECBA9F6E}" type="presParOf" srcId="{03BE6C3B-B30B-44BC-AD5A-B2FC90E34F72}" destId="{0816F0F0-4854-45DC-A004-62CF43211275}" srcOrd="0" destOrd="0" presId="urn:microsoft.com/office/officeart/2018/5/layout/IconCircleLabelList"/>
    <dgm:cxn modelId="{84CC3A27-37E1-4A67-BEF7-83616704CCB1}" type="presParOf" srcId="{0816F0F0-4854-45DC-A004-62CF43211275}" destId="{8D253E25-0295-4329-AD94-EC9E4172236B}" srcOrd="0" destOrd="0" presId="urn:microsoft.com/office/officeart/2018/5/layout/IconCircleLabelList"/>
    <dgm:cxn modelId="{CC36FFBF-BE1B-4CEB-820E-5822D3766C52}" type="presParOf" srcId="{0816F0F0-4854-45DC-A004-62CF43211275}" destId="{9B75AE2B-DC68-4DE0-BB7E-AAF7755C5C78}" srcOrd="1" destOrd="0" presId="urn:microsoft.com/office/officeart/2018/5/layout/IconCircleLabelList"/>
    <dgm:cxn modelId="{9A6F2230-AE69-4753-A220-3D26FF46482E}" type="presParOf" srcId="{0816F0F0-4854-45DC-A004-62CF43211275}" destId="{12C83BE5-982B-430F-9817-81330C2F532B}" srcOrd="2" destOrd="0" presId="urn:microsoft.com/office/officeart/2018/5/layout/IconCircleLabelList"/>
    <dgm:cxn modelId="{695829BD-01B0-47CA-927A-256589F01C7A}" type="presParOf" srcId="{0816F0F0-4854-45DC-A004-62CF43211275}" destId="{99B907F8-4B94-4C45-A613-E15F884F4880}" srcOrd="3" destOrd="0" presId="urn:microsoft.com/office/officeart/2018/5/layout/IconCircleLabelList"/>
    <dgm:cxn modelId="{8FFC6CB2-4C2C-484F-BBD9-4CC14C7B17A8}" type="presParOf" srcId="{03BE6C3B-B30B-44BC-AD5A-B2FC90E34F72}" destId="{95B74FAE-1ED6-4D7F-8648-8A06EA7A453D}" srcOrd="1" destOrd="0" presId="urn:microsoft.com/office/officeart/2018/5/layout/IconCircleLabelList"/>
    <dgm:cxn modelId="{9A481290-6342-4815-9355-8570C593C3DE}" type="presParOf" srcId="{03BE6C3B-B30B-44BC-AD5A-B2FC90E34F72}" destId="{69E7813C-C0E9-4054-B985-45FA9F4DB69B}" srcOrd="2" destOrd="0" presId="urn:microsoft.com/office/officeart/2018/5/layout/IconCircleLabelList"/>
    <dgm:cxn modelId="{0B3E80E0-4949-40C0-97A1-286D7329C408}" type="presParOf" srcId="{69E7813C-C0E9-4054-B985-45FA9F4DB69B}" destId="{2233424A-3650-4B17-9BB1-8676DD147736}" srcOrd="0" destOrd="0" presId="urn:microsoft.com/office/officeart/2018/5/layout/IconCircleLabelList"/>
    <dgm:cxn modelId="{9AB46B36-C4E8-4236-8C5C-321FFEEBF52B}" type="presParOf" srcId="{69E7813C-C0E9-4054-B985-45FA9F4DB69B}" destId="{557D99BD-FF70-42FE-B804-A982C56BCACB}" srcOrd="1" destOrd="0" presId="urn:microsoft.com/office/officeart/2018/5/layout/IconCircleLabelList"/>
    <dgm:cxn modelId="{486EB794-0C89-4758-A30A-14427CFB6EC5}" type="presParOf" srcId="{69E7813C-C0E9-4054-B985-45FA9F4DB69B}" destId="{2C840040-004C-453C-A5EA-A8F3F1D9E765}" srcOrd="2" destOrd="0" presId="urn:microsoft.com/office/officeart/2018/5/layout/IconCircleLabelList"/>
    <dgm:cxn modelId="{7985B394-3056-47B5-96DC-F194A78C3948}" type="presParOf" srcId="{69E7813C-C0E9-4054-B985-45FA9F4DB69B}" destId="{A7E62E19-9405-47F3-8D62-15F49E5FC95F}" srcOrd="3" destOrd="0" presId="urn:microsoft.com/office/officeart/2018/5/layout/IconCircleLabelList"/>
    <dgm:cxn modelId="{B589018A-8845-419A-A7C3-10318BC7F80E}" type="presParOf" srcId="{03BE6C3B-B30B-44BC-AD5A-B2FC90E34F72}" destId="{004367A7-8404-4788-8188-EE9908407FCA}" srcOrd="3" destOrd="0" presId="urn:microsoft.com/office/officeart/2018/5/layout/IconCircleLabelList"/>
    <dgm:cxn modelId="{93BBA264-3D40-44BF-83FA-6921CBC6E8E4}" type="presParOf" srcId="{03BE6C3B-B30B-44BC-AD5A-B2FC90E34F72}" destId="{FEA4FF02-F373-49D1-8168-DA4357FCBAE8}" srcOrd="4" destOrd="0" presId="urn:microsoft.com/office/officeart/2018/5/layout/IconCircleLabelList"/>
    <dgm:cxn modelId="{2459D891-5A58-40C7-B1F9-C6B3D40D7B27}" type="presParOf" srcId="{FEA4FF02-F373-49D1-8168-DA4357FCBAE8}" destId="{7E9D3C6F-BEC6-4BE8-91EB-F9ACE77753FC}" srcOrd="0" destOrd="0" presId="urn:microsoft.com/office/officeart/2018/5/layout/IconCircleLabelList"/>
    <dgm:cxn modelId="{ACFAA60B-6B4F-4B4C-9453-FF50057AADCB}" type="presParOf" srcId="{FEA4FF02-F373-49D1-8168-DA4357FCBAE8}" destId="{0522B831-B582-4EBF-A795-40C0F3C1C96E}" srcOrd="1" destOrd="0" presId="urn:microsoft.com/office/officeart/2018/5/layout/IconCircleLabelList"/>
    <dgm:cxn modelId="{B55034D9-C2F6-45FF-8811-D2E1039DFDAF}" type="presParOf" srcId="{FEA4FF02-F373-49D1-8168-DA4357FCBAE8}" destId="{B3A5CE41-7F43-4780-98F6-BEDE2F17B73A}" srcOrd="2" destOrd="0" presId="urn:microsoft.com/office/officeart/2018/5/layout/IconCircleLabelList"/>
    <dgm:cxn modelId="{8BF59BF3-F5A6-47EA-9B26-D61C83EA6092}" type="presParOf" srcId="{FEA4FF02-F373-49D1-8168-DA4357FCBAE8}" destId="{D1FCCAA6-82C7-418F-B467-59C54095564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ABA6EE-670C-4458-BE3A-54A413DDAF2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620B47-17AF-4119-BF59-993662179641}">
      <dgm:prSet custT="1"/>
      <dgm:spPr/>
      <dgm:t>
        <a:bodyPr/>
        <a:lstStyle/>
        <a:p>
          <a:pPr>
            <a:defRPr cap="all"/>
          </a:pPr>
          <a:r>
            <a:rPr lang="en-US" sz="1600" dirty="0">
              <a:solidFill>
                <a:schemeClr val="tx1"/>
              </a:solidFill>
            </a:rPr>
            <a:t>Contains employee information, including details on which employees manage orders.</a:t>
          </a:r>
        </a:p>
      </dgm:t>
    </dgm:pt>
    <dgm:pt modelId="{93DA3E27-7AA4-408C-A7AC-41E4FAD09C9B}" type="parTrans" cxnId="{E8357D7D-A0A4-4DFD-BF1B-30BFC97EC564}">
      <dgm:prSet/>
      <dgm:spPr/>
      <dgm:t>
        <a:bodyPr/>
        <a:lstStyle/>
        <a:p>
          <a:endParaRPr lang="en-US">
            <a:solidFill>
              <a:schemeClr val="tx1"/>
            </a:solidFill>
          </a:endParaRPr>
        </a:p>
      </dgm:t>
    </dgm:pt>
    <dgm:pt modelId="{ED3B49D6-75F1-46CE-BB0E-C6425A9F1978}" type="sibTrans" cxnId="{E8357D7D-A0A4-4DFD-BF1B-30BFC97EC564}">
      <dgm:prSet/>
      <dgm:spPr/>
      <dgm:t>
        <a:bodyPr/>
        <a:lstStyle/>
        <a:p>
          <a:endParaRPr lang="en-US">
            <a:solidFill>
              <a:schemeClr val="tx1"/>
            </a:solidFill>
          </a:endParaRPr>
        </a:p>
      </dgm:t>
    </dgm:pt>
    <dgm:pt modelId="{99509875-866A-4A2F-B033-AF992A065112}">
      <dgm:prSet/>
      <dgm:spPr/>
      <dgm:t>
        <a:bodyPr/>
        <a:lstStyle/>
        <a:p>
          <a:pPr>
            <a:defRPr cap="all"/>
          </a:pPr>
          <a:r>
            <a:rPr lang="en-US" b="1" dirty="0">
              <a:solidFill>
                <a:schemeClr val="accent1">
                  <a:lumMod val="40000"/>
                  <a:lumOff val="60000"/>
                </a:schemeClr>
              </a:solidFill>
            </a:rPr>
            <a:t>Primary Key</a:t>
          </a:r>
          <a:r>
            <a:rPr lang="en-US" dirty="0">
              <a:solidFill>
                <a:schemeClr val="accent1">
                  <a:lumMod val="40000"/>
                  <a:lumOff val="60000"/>
                </a:schemeClr>
              </a:solidFill>
            </a:rPr>
            <a:t>:</a:t>
          </a:r>
        </a:p>
        <a:p>
          <a:pPr>
            <a:defRPr cap="all"/>
          </a:pPr>
          <a:r>
            <a:rPr lang="en-US" dirty="0" err="1">
              <a:solidFill>
                <a:schemeClr val="tx1"/>
              </a:solidFill>
            </a:rPr>
            <a:t>EmployeeID</a:t>
          </a:r>
          <a:r>
            <a:rPr lang="en-US" dirty="0">
              <a:solidFill>
                <a:schemeClr val="tx1"/>
              </a:solidFill>
            </a:rPr>
            <a:t> </a:t>
          </a:r>
        </a:p>
      </dgm:t>
    </dgm:pt>
    <dgm:pt modelId="{8C72A696-2267-4191-94A6-7AEA01A8B884}" type="parTrans" cxnId="{3299870D-7DC2-4DFF-A5E4-4F1E7F7C2188}">
      <dgm:prSet/>
      <dgm:spPr/>
      <dgm:t>
        <a:bodyPr/>
        <a:lstStyle/>
        <a:p>
          <a:endParaRPr lang="en-US">
            <a:solidFill>
              <a:schemeClr val="tx1"/>
            </a:solidFill>
          </a:endParaRPr>
        </a:p>
      </dgm:t>
    </dgm:pt>
    <dgm:pt modelId="{1296D974-30C3-40AB-90D6-EF2F71B21202}" type="sibTrans" cxnId="{3299870D-7DC2-4DFF-A5E4-4F1E7F7C2188}">
      <dgm:prSet/>
      <dgm:spPr/>
      <dgm:t>
        <a:bodyPr/>
        <a:lstStyle/>
        <a:p>
          <a:endParaRPr lang="en-US">
            <a:solidFill>
              <a:schemeClr val="tx1"/>
            </a:solidFill>
          </a:endParaRPr>
        </a:p>
      </dgm:t>
    </dgm:pt>
    <dgm:pt modelId="{6D0AC1EB-C4BF-4A2A-A60B-FB469A462C78}">
      <dgm:prSet custT="1"/>
      <dgm:spPr/>
      <dgm:t>
        <a:bodyPr/>
        <a:lstStyle/>
        <a:p>
          <a:pPr>
            <a:defRPr cap="all"/>
          </a:pPr>
          <a:r>
            <a:rPr lang="en-US" sz="1800" b="1" dirty="0">
              <a:solidFill>
                <a:schemeClr val="accent1">
                  <a:lumMod val="40000"/>
                  <a:lumOff val="60000"/>
                </a:schemeClr>
              </a:solidFill>
            </a:rPr>
            <a:t>Relationships</a:t>
          </a:r>
          <a:r>
            <a:rPr lang="en-US" sz="1100" dirty="0">
              <a:solidFill>
                <a:schemeClr val="tx1"/>
              </a:solidFill>
            </a:rPr>
            <a:t>: </a:t>
          </a:r>
        </a:p>
        <a:p>
          <a:pPr>
            <a:defRPr cap="all"/>
          </a:pPr>
          <a:r>
            <a:rPr lang="en-US" sz="1600" dirty="0">
              <a:solidFill>
                <a:schemeClr val="tx1"/>
              </a:solidFill>
            </a:rPr>
            <a:t>Linked to Orders through </a:t>
          </a:r>
          <a:r>
            <a:rPr lang="en-US" sz="1600" dirty="0" err="1">
              <a:solidFill>
                <a:schemeClr val="tx1"/>
              </a:solidFill>
            </a:rPr>
            <a:t>EmployeeID</a:t>
          </a:r>
          <a:r>
            <a:rPr lang="en-US" sz="1600" dirty="0">
              <a:solidFill>
                <a:schemeClr val="tx1"/>
              </a:solidFill>
            </a:rPr>
            <a:t>. Also linked to Territories through the </a:t>
          </a:r>
          <a:r>
            <a:rPr lang="en-US" sz="1600" dirty="0" err="1">
              <a:solidFill>
                <a:schemeClr val="tx1"/>
              </a:solidFill>
            </a:rPr>
            <a:t>EmployeeTerritories</a:t>
          </a:r>
          <a:r>
            <a:rPr lang="en-US" sz="1600" dirty="0">
              <a:solidFill>
                <a:schemeClr val="tx1"/>
              </a:solidFill>
            </a:rPr>
            <a:t> table</a:t>
          </a:r>
          <a:r>
            <a:rPr lang="en-US" sz="1100" dirty="0">
              <a:solidFill>
                <a:schemeClr val="tx1"/>
              </a:solidFill>
            </a:rPr>
            <a:t>.</a:t>
          </a:r>
        </a:p>
      </dgm:t>
    </dgm:pt>
    <dgm:pt modelId="{BE64396F-363F-42C8-987D-3E9E27656F18}" type="parTrans" cxnId="{D4AFF178-15C0-4914-96DD-A874E8FCA40B}">
      <dgm:prSet/>
      <dgm:spPr/>
      <dgm:t>
        <a:bodyPr/>
        <a:lstStyle/>
        <a:p>
          <a:endParaRPr lang="en-US">
            <a:solidFill>
              <a:schemeClr val="tx1"/>
            </a:solidFill>
          </a:endParaRPr>
        </a:p>
      </dgm:t>
    </dgm:pt>
    <dgm:pt modelId="{8001DC43-BF3C-48C9-A0A0-F2BF881D105C}" type="sibTrans" cxnId="{D4AFF178-15C0-4914-96DD-A874E8FCA40B}">
      <dgm:prSet/>
      <dgm:spPr/>
      <dgm:t>
        <a:bodyPr/>
        <a:lstStyle/>
        <a:p>
          <a:endParaRPr lang="en-US">
            <a:solidFill>
              <a:schemeClr val="tx1"/>
            </a:solidFill>
          </a:endParaRPr>
        </a:p>
      </dgm:t>
    </dgm:pt>
    <dgm:pt modelId="{03BE6C3B-B30B-44BC-AD5A-B2FC90E34F72}" type="pres">
      <dgm:prSet presAssocID="{C9ABA6EE-670C-4458-BE3A-54A413DDAF2D}" presName="root" presStyleCnt="0">
        <dgm:presLayoutVars>
          <dgm:dir/>
          <dgm:resizeHandles val="exact"/>
        </dgm:presLayoutVars>
      </dgm:prSet>
      <dgm:spPr/>
    </dgm:pt>
    <dgm:pt modelId="{0816F0F0-4854-45DC-A004-62CF43211275}" type="pres">
      <dgm:prSet presAssocID="{F6620B47-17AF-4119-BF59-993662179641}" presName="compNode" presStyleCnt="0"/>
      <dgm:spPr/>
    </dgm:pt>
    <dgm:pt modelId="{8D253E25-0295-4329-AD94-EC9E4172236B}" type="pres">
      <dgm:prSet presAssocID="{F6620B47-17AF-4119-BF59-993662179641}" presName="iconBgRect" presStyleLbl="bgShp" presStyleIdx="0" presStyleCnt="3"/>
      <dgm:spPr/>
    </dgm:pt>
    <dgm:pt modelId="{9B75AE2B-DC68-4DE0-BB7E-AAF7755C5C78}" type="pres">
      <dgm:prSet presAssocID="{F6620B47-17AF-4119-BF59-9936621796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C83BE5-982B-430F-9817-81330C2F532B}" type="pres">
      <dgm:prSet presAssocID="{F6620B47-17AF-4119-BF59-993662179641}" presName="spaceRect" presStyleCnt="0"/>
      <dgm:spPr/>
    </dgm:pt>
    <dgm:pt modelId="{99B907F8-4B94-4C45-A613-E15F884F4880}" type="pres">
      <dgm:prSet presAssocID="{F6620B47-17AF-4119-BF59-993662179641}" presName="textRect" presStyleLbl="revTx" presStyleIdx="0" presStyleCnt="3">
        <dgm:presLayoutVars>
          <dgm:chMax val="1"/>
          <dgm:chPref val="1"/>
        </dgm:presLayoutVars>
      </dgm:prSet>
      <dgm:spPr/>
    </dgm:pt>
    <dgm:pt modelId="{95B74FAE-1ED6-4D7F-8648-8A06EA7A453D}" type="pres">
      <dgm:prSet presAssocID="{ED3B49D6-75F1-46CE-BB0E-C6425A9F1978}" presName="sibTrans" presStyleCnt="0"/>
      <dgm:spPr/>
    </dgm:pt>
    <dgm:pt modelId="{69E7813C-C0E9-4054-B985-45FA9F4DB69B}" type="pres">
      <dgm:prSet presAssocID="{99509875-866A-4A2F-B033-AF992A065112}" presName="compNode" presStyleCnt="0"/>
      <dgm:spPr/>
    </dgm:pt>
    <dgm:pt modelId="{2233424A-3650-4B17-9BB1-8676DD147736}" type="pres">
      <dgm:prSet presAssocID="{99509875-866A-4A2F-B033-AF992A065112}" presName="iconBgRect" presStyleLbl="bgShp" presStyleIdx="1" presStyleCnt="3"/>
      <dgm:spPr/>
    </dgm:pt>
    <dgm:pt modelId="{557D99BD-FF70-42FE-B804-A982C56BCACB}" type="pres">
      <dgm:prSet presAssocID="{99509875-866A-4A2F-B033-AF992A0651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C840040-004C-453C-A5EA-A8F3F1D9E765}" type="pres">
      <dgm:prSet presAssocID="{99509875-866A-4A2F-B033-AF992A065112}" presName="spaceRect" presStyleCnt="0"/>
      <dgm:spPr/>
    </dgm:pt>
    <dgm:pt modelId="{A7E62E19-9405-47F3-8D62-15F49E5FC95F}" type="pres">
      <dgm:prSet presAssocID="{99509875-866A-4A2F-B033-AF992A065112}" presName="textRect" presStyleLbl="revTx" presStyleIdx="1" presStyleCnt="3">
        <dgm:presLayoutVars>
          <dgm:chMax val="1"/>
          <dgm:chPref val="1"/>
        </dgm:presLayoutVars>
      </dgm:prSet>
      <dgm:spPr/>
    </dgm:pt>
    <dgm:pt modelId="{004367A7-8404-4788-8188-EE9908407FCA}" type="pres">
      <dgm:prSet presAssocID="{1296D974-30C3-40AB-90D6-EF2F71B21202}" presName="sibTrans" presStyleCnt="0"/>
      <dgm:spPr/>
    </dgm:pt>
    <dgm:pt modelId="{FEA4FF02-F373-49D1-8168-DA4357FCBAE8}" type="pres">
      <dgm:prSet presAssocID="{6D0AC1EB-C4BF-4A2A-A60B-FB469A462C78}" presName="compNode" presStyleCnt="0"/>
      <dgm:spPr/>
    </dgm:pt>
    <dgm:pt modelId="{7E9D3C6F-BEC6-4BE8-91EB-F9ACE77753FC}" type="pres">
      <dgm:prSet presAssocID="{6D0AC1EB-C4BF-4A2A-A60B-FB469A462C78}" presName="iconBgRect" presStyleLbl="bgShp" presStyleIdx="2" presStyleCnt="3"/>
      <dgm:spPr/>
    </dgm:pt>
    <dgm:pt modelId="{0522B831-B582-4EBF-A795-40C0F3C1C96E}" type="pres">
      <dgm:prSet presAssocID="{6D0AC1EB-C4BF-4A2A-A60B-FB469A462C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3A5CE41-7F43-4780-98F6-BEDE2F17B73A}" type="pres">
      <dgm:prSet presAssocID="{6D0AC1EB-C4BF-4A2A-A60B-FB469A462C78}" presName="spaceRect" presStyleCnt="0"/>
      <dgm:spPr/>
    </dgm:pt>
    <dgm:pt modelId="{D1FCCAA6-82C7-418F-B467-59C54095564D}" type="pres">
      <dgm:prSet presAssocID="{6D0AC1EB-C4BF-4A2A-A60B-FB469A462C78}" presName="textRect" presStyleLbl="revTx" presStyleIdx="2" presStyleCnt="3">
        <dgm:presLayoutVars>
          <dgm:chMax val="1"/>
          <dgm:chPref val="1"/>
        </dgm:presLayoutVars>
      </dgm:prSet>
      <dgm:spPr/>
    </dgm:pt>
  </dgm:ptLst>
  <dgm:cxnLst>
    <dgm:cxn modelId="{22314001-B0D6-4EC7-BD46-5CACA7875F02}" type="presOf" srcId="{6D0AC1EB-C4BF-4A2A-A60B-FB469A462C78}" destId="{D1FCCAA6-82C7-418F-B467-59C54095564D}" srcOrd="0" destOrd="0" presId="urn:microsoft.com/office/officeart/2018/5/layout/IconCircleLabelList"/>
    <dgm:cxn modelId="{3299870D-7DC2-4DFF-A5E4-4F1E7F7C2188}" srcId="{C9ABA6EE-670C-4458-BE3A-54A413DDAF2D}" destId="{99509875-866A-4A2F-B033-AF992A065112}" srcOrd="1" destOrd="0" parTransId="{8C72A696-2267-4191-94A6-7AEA01A8B884}" sibTransId="{1296D974-30C3-40AB-90D6-EF2F71B21202}"/>
    <dgm:cxn modelId="{2F7E7B20-FD94-4DB0-A634-8FD444087592}" type="presOf" srcId="{99509875-866A-4A2F-B033-AF992A065112}" destId="{A7E62E19-9405-47F3-8D62-15F49E5FC95F}" srcOrd="0" destOrd="0" presId="urn:microsoft.com/office/officeart/2018/5/layout/IconCircleLabelList"/>
    <dgm:cxn modelId="{16162C5D-6445-4B3B-B054-18632C3B38B1}" type="presOf" srcId="{C9ABA6EE-670C-4458-BE3A-54A413DDAF2D}" destId="{03BE6C3B-B30B-44BC-AD5A-B2FC90E34F72}" srcOrd="0" destOrd="0" presId="urn:microsoft.com/office/officeart/2018/5/layout/IconCircleLabelList"/>
    <dgm:cxn modelId="{D4AFF178-15C0-4914-96DD-A874E8FCA40B}" srcId="{C9ABA6EE-670C-4458-BE3A-54A413DDAF2D}" destId="{6D0AC1EB-C4BF-4A2A-A60B-FB469A462C78}" srcOrd="2" destOrd="0" parTransId="{BE64396F-363F-42C8-987D-3E9E27656F18}" sibTransId="{8001DC43-BF3C-48C9-A0A0-F2BF881D105C}"/>
    <dgm:cxn modelId="{E8357D7D-A0A4-4DFD-BF1B-30BFC97EC564}" srcId="{C9ABA6EE-670C-4458-BE3A-54A413DDAF2D}" destId="{F6620B47-17AF-4119-BF59-993662179641}" srcOrd="0" destOrd="0" parTransId="{93DA3E27-7AA4-408C-A7AC-41E4FAD09C9B}" sibTransId="{ED3B49D6-75F1-46CE-BB0E-C6425A9F1978}"/>
    <dgm:cxn modelId="{5088949C-0DB4-40CC-96CB-C41957AB3D3B}" type="presOf" srcId="{F6620B47-17AF-4119-BF59-993662179641}" destId="{99B907F8-4B94-4C45-A613-E15F884F4880}" srcOrd="0" destOrd="0" presId="urn:microsoft.com/office/officeart/2018/5/layout/IconCircleLabelList"/>
    <dgm:cxn modelId="{CB6E1DC5-5FBA-4C78-8831-97D7ECBA9F6E}" type="presParOf" srcId="{03BE6C3B-B30B-44BC-AD5A-B2FC90E34F72}" destId="{0816F0F0-4854-45DC-A004-62CF43211275}" srcOrd="0" destOrd="0" presId="urn:microsoft.com/office/officeart/2018/5/layout/IconCircleLabelList"/>
    <dgm:cxn modelId="{84CC3A27-37E1-4A67-BEF7-83616704CCB1}" type="presParOf" srcId="{0816F0F0-4854-45DC-A004-62CF43211275}" destId="{8D253E25-0295-4329-AD94-EC9E4172236B}" srcOrd="0" destOrd="0" presId="urn:microsoft.com/office/officeart/2018/5/layout/IconCircleLabelList"/>
    <dgm:cxn modelId="{CC36FFBF-BE1B-4CEB-820E-5822D3766C52}" type="presParOf" srcId="{0816F0F0-4854-45DC-A004-62CF43211275}" destId="{9B75AE2B-DC68-4DE0-BB7E-AAF7755C5C78}" srcOrd="1" destOrd="0" presId="urn:microsoft.com/office/officeart/2018/5/layout/IconCircleLabelList"/>
    <dgm:cxn modelId="{9A6F2230-AE69-4753-A220-3D26FF46482E}" type="presParOf" srcId="{0816F0F0-4854-45DC-A004-62CF43211275}" destId="{12C83BE5-982B-430F-9817-81330C2F532B}" srcOrd="2" destOrd="0" presId="urn:microsoft.com/office/officeart/2018/5/layout/IconCircleLabelList"/>
    <dgm:cxn modelId="{695829BD-01B0-47CA-927A-256589F01C7A}" type="presParOf" srcId="{0816F0F0-4854-45DC-A004-62CF43211275}" destId="{99B907F8-4B94-4C45-A613-E15F884F4880}" srcOrd="3" destOrd="0" presId="urn:microsoft.com/office/officeart/2018/5/layout/IconCircleLabelList"/>
    <dgm:cxn modelId="{8FFC6CB2-4C2C-484F-BBD9-4CC14C7B17A8}" type="presParOf" srcId="{03BE6C3B-B30B-44BC-AD5A-B2FC90E34F72}" destId="{95B74FAE-1ED6-4D7F-8648-8A06EA7A453D}" srcOrd="1" destOrd="0" presId="urn:microsoft.com/office/officeart/2018/5/layout/IconCircleLabelList"/>
    <dgm:cxn modelId="{9A481290-6342-4815-9355-8570C593C3DE}" type="presParOf" srcId="{03BE6C3B-B30B-44BC-AD5A-B2FC90E34F72}" destId="{69E7813C-C0E9-4054-B985-45FA9F4DB69B}" srcOrd="2" destOrd="0" presId="urn:microsoft.com/office/officeart/2018/5/layout/IconCircleLabelList"/>
    <dgm:cxn modelId="{0B3E80E0-4949-40C0-97A1-286D7329C408}" type="presParOf" srcId="{69E7813C-C0E9-4054-B985-45FA9F4DB69B}" destId="{2233424A-3650-4B17-9BB1-8676DD147736}" srcOrd="0" destOrd="0" presId="urn:microsoft.com/office/officeart/2018/5/layout/IconCircleLabelList"/>
    <dgm:cxn modelId="{9AB46B36-C4E8-4236-8C5C-321FFEEBF52B}" type="presParOf" srcId="{69E7813C-C0E9-4054-B985-45FA9F4DB69B}" destId="{557D99BD-FF70-42FE-B804-A982C56BCACB}" srcOrd="1" destOrd="0" presId="urn:microsoft.com/office/officeart/2018/5/layout/IconCircleLabelList"/>
    <dgm:cxn modelId="{486EB794-0C89-4758-A30A-14427CFB6EC5}" type="presParOf" srcId="{69E7813C-C0E9-4054-B985-45FA9F4DB69B}" destId="{2C840040-004C-453C-A5EA-A8F3F1D9E765}" srcOrd="2" destOrd="0" presId="urn:microsoft.com/office/officeart/2018/5/layout/IconCircleLabelList"/>
    <dgm:cxn modelId="{7985B394-3056-47B5-96DC-F194A78C3948}" type="presParOf" srcId="{69E7813C-C0E9-4054-B985-45FA9F4DB69B}" destId="{A7E62E19-9405-47F3-8D62-15F49E5FC95F}" srcOrd="3" destOrd="0" presId="urn:microsoft.com/office/officeart/2018/5/layout/IconCircleLabelList"/>
    <dgm:cxn modelId="{B589018A-8845-419A-A7C3-10318BC7F80E}" type="presParOf" srcId="{03BE6C3B-B30B-44BC-AD5A-B2FC90E34F72}" destId="{004367A7-8404-4788-8188-EE9908407FCA}" srcOrd="3" destOrd="0" presId="urn:microsoft.com/office/officeart/2018/5/layout/IconCircleLabelList"/>
    <dgm:cxn modelId="{93BBA264-3D40-44BF-83FA-6921CBC6E8E4}" type="presParOf" srcId="{03BE6C3B-B30B-44BC-AD5A-B2FC90E34F72}" destId="{FEA4FF02-F373-49D1-8168-DA4357FCBAE8}" srcOrd="4" destOrd="0" presId="urn:microsoft.com/office/officeart/2018/5/layout/IconCircleLabelList"/>
    <dgm:cxn modelId="{2459D891-5A58-40C7-B1F9-C6B3D40D7B27}" type="presParOf" srcId="{FEA4FF02-F373-49D1-8168-DA4357FCBAE8}" destId="{7E9D3C6F-BEC6-4BE8-91EB-F9ACE77753FC}" srcOrd="0" destOrd="0" presId="urn:microsoft.com/office/officeart/2018/5/layout/IconCircleLabelList"/>
    <dgm:cxn modelId="{ACFAA60B-6B4F-4B4C-9453-FF50057AADCB}" type="presParOf" srcId="{FEA4FF02-F373-49D1-8168-DA4357FCBAE8}" destId="{0522B831-B582-4EBF-A795-40C0F3C1C96E}" srcOrd="1" destOrd="0" presId="urn:microsoft.com/office/officeart/2018/5/layout/IconCircleLabelList"/>
    <dgm:cxn modelId="{B55034D9-C2F6-45FF-8811-D2E1039DFDAF}" type="presParOf" srcId="{FEA4FF02-F373-49D1-8168-DA4357FCBAE8}" destId="{B3A5CE41-7F43-4780-98F6-BEDE2F17B73A}" srcOrd="2" destOrd="0" presId="urn:microsoft.com/office/officeart/2018/5/layout/IconCircleLabelList"/>
    <dgm:cxn modelId="{8BF59BF3-F5A6-47EA-9B26-D61C83EA6092}" type="presParOf" srcId="{FEA4FF02-F373-49D1-8168-DA4357FCBAE8}" destId="{D1FCCAA6-82C7-418F-B467-59C54095564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ABA6EE-670C-4458-BE3A-54A413DDAF2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620B47-17AF-4119-BF59-993662179641}">
      <dgm:prSet custT="1"/>
      <dgm:spPr/>
      <dgm:t>
        <a:bodyPr/>
        <a:lstStyle/>
        <a:p>
          <a:pPr>
            <a:defRPr cap="all"/>
          </a:pPr>
          <a:r>
            <a:rPr lang="en-US" sz="1600" dirty="0">
              <a:solidFill>
                <a:schemeClr val="tx1"/>
              </a:solidFill>
            </a:rPr>
            <a:t>Defines product categories.</a:t>
          </a:r>
        </a:p>
      </dgm:t>
    </dgm:pt>
    <dgm:pt modelId="{93DA3E27-7AA4-408C-A7AC-41E4FAD09C9B}" type="parTrans" cxnId="{E8357D7D-A0A4-4DFD-BF1B-30BFC97EC564}">
      <dgm:prSet/>
      <dgm:spPr/>
      <dgm:t>
        <a:bodyPr/>
        <a:lstStyle/>
        <a:p>
          <a:endParaRPr lang="en-US">
            <a:solidFill>
              <a:schemeClr val="tx1"/>
            </a:solidFill>
          </a:endParaRPr>
        </a:p>
      </dgm:t>
    </dgm:pt>
    <dgm:pt modelId="{ED3B49D6-75F1-46CE-BB0E-C6425A9F1978}" type="sibTrans" cxnId="{E8357D7D-A0A4-4DFD-BF1B-30BFC97EC564}">
      <dgm:prSet/>
      <dgm:spPr/>
      <dgm:t>
        <a:bodyPr/>
        <a:lstStyle/>
        <a:p>
          <a:endParaRPr lang="en-US">
            <a:solidFill>
              <a:schemeClr val="tx1"/>
            </a:solidFill>
          </a:endParaRPr>
        </a:p>
      </dgm:t>
    </dgm:pt>
    <dgm:pt modelId="{99509875-866A-4A2F-B033-AF992A065112}">
      <dgm:prSet/>
      <dgm:spPr/>
      <dgm:t>
        <a:bodyPr/>
        <a:lstStyle/>
        <a:p>
          <a:pPr>
            <a:defRPr cap="all"/>
          </a:pPr>
          <a:r>
            <a:rPr lang="en-US" b="1" dirty="0">
              <a:solidFill>
                <a:schemeClr val="accent1">
                  <a:lumMod val="40000"/>
                  <a:lumOff val="60000"/>
                </a:schemeClr>
              </a:solidFill>
            </a:rPr>
            <a:t>Primary Key</a:t>
          </a:r>
          <a:r>
            <a:rPr lang="en-US" dirty="0">
              <a:solidFill>
                <a:schemeClr val="accent1">
                  <a:lumMod val="40000"/>
                  <a:lumOff val="60000"/>
                </a:schemeClr>
              </a:solidFill>
            </a:rPr>
            <a:t>:</a:t>
          </a:r>
        </a:p>
        <a:p>
          <a:pPr>
            <a:defRPr cap="all"/>
          </a:pPr>
          <a:r>
            <a:rPr lang="en-US" dirty="0" err="1">
              <a:solidFill>
                <a:schemeClr val="tx1"/>
              </a:solidFill>
            </a:rPr>
            <a:t>CategoryID</a:t>
          </a:r>
          <a:r>
            <a:rPr lang="en-US" dirty="0">
              <a:solidFill>
                <a:schemeClr val="tx1"/>
              </a:solidFill>
            </a:rPr>
            <a:t> </a:t>
          </a:r>
        </a:p>
      </dgm:t>
    </dgm:pt>
    <dgm:pt modelId="{8C72A696-2267-4191-94A6-7AEA01A8B884}" type="parTrans" cxnId="{3299870D-7DC2-4DFF-A5E4-4F1E7F7C2188}">
      <dgm:prSet/>
      <dgm:spPr/>
      <dgm:t>
        <a:bodyPr/>
        <a:lstStyle/>
        <a:p>
          <a:endParaRPr lang="en-US">
            <a:solidFill>
              <a:schemeClr val="tx1"/>
            </a:solidFill>
          </a:endParaRPr>
        </a:p>
      </dgm:t>
    </dgm:pt>
    <dgm:pt modelId="{1296D974-30C3-40AB-90D6-EF2F71B21202}" type="sibTrans" cxnId="{3299870D-7DC2-4DFF-A5E4-4F1E7F7C2188}">
      <dgm:prSet/>
      <dgm:spPr/>
      <dgm:t>
        <a:bodyPr/>
        <a:lstStyle/>
        <a:p>
          <a:endParaRPr lang="en-US">
            <a:solidFill>
              <a:schemeClr val="tx1"/>
            </a:solidFill>
          </a:endParaRPr>
        </a:p>
      </dgm:t>
    </dgm:pt>
    <dgm:pt modelId="{6D0AC1EB-C4BF-4A2A-A60B-FB469A462C78}">
      <dgm:prSet custT="1"/>
      <dgm:spPr/>
      <dgm:t>
        <a:bodyPr/>
        <a:lstStyle/>
        <a:p>
          <a:pPr>
            <a:defRPr cap="all"/>
          </a:pPr>
          <a:r>
            <a:rPr lang="en-US" sz="1800" b="1" dirty="0">
              <a:solidFill>
                <a:schemeClr val="accent1">
                  <a:lumMod val="40000"/>
                  <a:lumOff val="60000"/>
                </a:schemeClr>
              </a:solidFill>
            </a:rPr>
            <a:t>Relationships</a:t>
          </a:r>
          <a:r>
            <a:rPr lang="en-US" sz="1100" dirty="0">
              <a:solidFill>
                <a:schemeClr val="tx1"/>
              </a:solidFill>
            </a:rPr>
            <a:t>: </a:t>
          </a:r>
        </a:p>
        <a:p>
          <a:pPr>
            <a:defRPr cap="all"/>
          </a:pPr>
          <a:r>
            <a:rPr lang="en-US" sz="1600" dirty="0">
              <a:solidFill>
                <a:schemeClr val="tx1"/>
              </a:solidFill>
            </a:rPr>
            <a:t> Linked to Products by </a:t>
          </a:r>
          <a:r>
            <a:rPr lang="en-US" sz="1600" dirty="0" err="1">
              <a:solidFill>
                <a:schemeClr val="tx1"/>
              </a:solidFill>
            </a:rPr>
            <a:t>CategoryIDble</a:t>
          </a:r>
          <a:r>
            <a:rPr lang="en-US" sz="1100" dirty="0">
              <a:solidFill>
                <a:schemeClr val="tx1"/>
              </a:solidFill>
            </a:rPr>
            <a:t>.</a:t>
          </a:r>
        </a:p>
      </dgm:t>
    </dgm:pt>
    <dgm:pt modelId="{BE64396F-363F-42C8-987D-3E9E27656F18}" type="parTrans" cxnId="{D4AFF178-15C0-4914-96DD-A874E8FCA40B}">
      <dgm:prSet/>
      <dgm:spPr/>
      <dgm:t>
        <a:bodyPr/>
        <a:lstStyle/>
        <a:p>
          <a:endParaRPr lang="en-US">
            <a:solidFill>
              <a:schemeClr val="tx1"/>
            </a:solidFill>
          </a:endParaRPr>
        </a:p>
      </dgm:t>
    </dgm:pt>
    <dgm:pt modelId="{8001DC43-BF3C-48C9-A0A0-F2BF881D105C}" type="sibTrans" cxnId="{D4AFF178-15C0-4914-96DD-A874E8FCA40B}">
      <dgm:prSet/>
      <dgm:spPr/>
      <dgm:t>
        <a:bodyPr/>
        <a:lstStyle/>
        <a:p>
          <a:endParaRPr lang="en-US">
            <a:solidFill>
              <a:schemeClr val="tx1"/>
            </a:solidFill>
          </a:endParaRPr>
        </a:p>
      </dgm:t>
    </dgm:pt>
    <dgm:pt modelId="{03BE6C3B-B30B-44BC-AD5A-B2FC90E34F72}" type="pres">
      <dgm:prSet presAssocID="{C9ABA6EE-670C-4458-BE3A-54A413DDAF2D}" presName="root" presStyleCnt="0">
        <dgm:presLayoutVars>
          <dgm:dir/>
          <dgm:resizeHandles val="exact"/>
        </dgm:presLayoutVars>
      </dgm:prSet>
      <dgm:spPr/>
    </dgm:pt>
    <dgm:pt modelId="{0816F0F0-4854-45DC-A004-62CF43211275}" type="pres">
      <dgm:prSet presAssocID="{F6620B47-17AF-4119-BF59-993662179641}" presName="compNode" presStyleCnt="0"/>
      <dgm:spPr/>
    </dgm:pt>
    <dgm:pt modelId="{8D253E25-0295-4329-AD94-EC9E4172236B}" type="pres">
      <dgm:prSet presAssocID="{F6620B47-17AF-4119-BF59-993662179641}" presName="iconBgRect" presStyleLbl="bgShp" presStyleIdx="0" presStyleCnt="3"/>
      <dgm:spPr/>
    </dgm:pt>
    <dgm:pt modelId="{9B75AE2B-DC68-4DE0-BB7E-AAF7755C5C78}" type="pres">
      <dgm:prSet presAssocID="{F6620B47-17AF-4119-BF59-9936621796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C83BE5-982B-430F-9817-81330C2F532B}" type="pres">
      <dgm:prSet presAssocID="{F6620B47-17AF-4119-BF59-993662179641}" presName="spaceRect" presStyleCnt="0"/>
      <dgm:spPr/>
    </dgm:pt>
    <dgm:pt modelId="{99B907F8-4B94-4C45-A613-E15F884F4880}" type="pres">
      <dgm:prSet presAssocID="{F6620B47-17AF-4119-BF59-993662179641}" presName="textRect" presStyleLbl="revTx" presStyleIdx="0" presStyleCnt="3" custScaleY="84146">
        <dgm:presLayoutVars>
          <dgm:chMax val="1"/>
          <dgm:chPref val="1"/>
        </dgm:presLayoutVars>
      </dgm:prSet>
      <dgm:spPr/>
    </dgm:pt>
    <dgm:pt modelId="{95B74FAE-1ED6-4D7F-8648-8A06EA7A453D}" type="pres">
      <dgm:prSet presAssocID="{ED3B49D6-75F1-46CE-BB0E-C6425A9F1978}" presName="sibTrans" presStyleCnt="0"/>
      <dgm:spPr/>
    </dgm:pt>
    <dgm:pt modelId="{69E7813C-C0E9-4054-B985-45FA9F4DB69B}" type="pres">
      <dgm:prSet presAssocID="{99509875-866A-4A2F-B033-AF992A065112}" presName="compNode" presStyleCnt="0"/>
      <dgm:spPr/>
    </dgm:pt>
    <dgm:pt modelId="{2233424A-3650-4B17-9BB1-8676DD147736}" type="pres">
      <dgm:prSet presAssocID="{99509875-866A-4A2F-B033-AF992A065112}" presName="iconBgRect" presStyleLbl="bgShp" presStyleIdx="1" presStyleCnt="3"/>
      <dgm:spPr/>
    </dgm:pt>
    <dgm:pt modelId="{557D99BD-FF70-42FE-B804-A982C56BCACB}" type="pres">
      <dgm:prSet presAssocID="{99509875-866A-4A2F-B033-AF992A0651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C840040-004C-453C-A5EA-A8F3F1D9E765}" type="pres">
      <dgm:prSet presAssocID="{99509875-866A-4A2F-B033-AF992A065112}" presName="spaceRect" presStyleCnt="0"/>
      <dgm:spPr/>
    </dgm:pt>
    <dgm:pt modelId="{A7E62E19-9405-47F3-8D62-15F49E5FC95F}" type="pres">
      <dgm:prSet presAssocID="{99509875-866A-4A2F-B033-AF992A065112}" presName="textRect" presStyleLbl="revTx" presStyleIdx="1" presStyleCnt="3">
        <dgm:presLayoutVars>
          <dgm:chMax val="1"/>
          <dgm:chPref val="1"/>
        </dgm:presLayoutVars>
      </dgm:prSet>
      <dgm:spPr/>
    </dgm:pt>
    <dgm:pt modelId="{004367A7-8404-4788-8188-EE9908407FCA}" type="pres">
      <dgm:prSet presAssocID="{1296D974-30C3-40AB-90D6-EF2F71B21202}" presName="sibTrans" presStyleCnt="0"/>
      <dgm:spPr/>
    </dgm:pt>
    <dgm:pt modelId="{FEA4FF02-F373-49D1-8168-DA4357FCBAE8}" type="pres">
      <dgm:prSet presAssocID="{6D0AC1EB-C4BF-4A2A-A60B-FB469A462C78}" presName="compNode" presStyleCnt="0"/>
      <dgm:spPr/>
    </dgm:pt>
    <dgm:pt modelId="{7E9D3C6F-BEC6-4BE8-91EB-F9ACE77753FC}" type="pres">
      <dgm:prSet presAssocID="{6D0AC1EB-C4BF-4A2A-A60B-FB469A462C78}" presName="iconBgRect" presStyleLbl="bgShp" presStyleIdx="2" presStyleCnt="3"/>
      <dgm:spPr/>
    </dgm:pt>
    <dgm:pt modelId="{0522B831-B582-4EBF-A795-40C0F3C1C96E}" type="pres">
      <dgm:prSet presAssocID="{6D0AC1EB-C4BF-4A2A-A60B-FB469A462C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3A5CE41-7F43-4780-98F6-BEDE2F17B73A}" type="pres">
      <dgm:prSet presAssocID="{6D0AC1EB-C4BF-4A2A-A60B-FB469A462C78}" presName="spaceRect" presStyleCnt="0"/>
      <dgm:spPr/>
    </dgm:pt>
    <dgm:pt modelId="{D1FCCAA6-82C7-418F-B467-59C54095564D}" type="pres">
      <dgm:prSet presAssocID="{6D0AC1EB-C4BF-4A2A-A60B-FB469A462C78}" presName="textRect" presStyleLbl="revTx" presStyleIdx="2" presStyleCnt="3">
        <dgm:presLayoutVars>
          <dgm:chMax val="1"/>
          <dgm:chPref val="1"/>
        </dgm:presLayoutVars>
      </dgm:prSet>
      <dgm:spPr/>
    </dgm:pt>
  </dgm:ptLst>
  <dgm:cxnLst>
    <dgm:cxn modelId="{22314001-B0D6-4EC7-BD46-5CACA7875F02}" type="presOf" srcId="{6D0AC1EB-C4BF-4A2A-A60B-FB469A462C78}" destId="{D1FCCAA6-82C7-418F-B467-59C54095564D}" srcOrd="0" destOrd="0" presId="urn:microsoft.com/office/officeart/2018/5/layout/IconCircleLabelList"/>
    <dgm:cxn modelId="{3299870D-7DC2-4DFF-A5E4-4F1E7F7C2188}" srcId="{C9ABA6EE-670C-4458-BE3A-54A413DDAF2D}" destId="{99509875-866A-4A2F-B033-AF992A065112}" srcOrd="1" destOrd="0" parTransId="{8C72A696-2267-4191-94A6-7AEA01A8B884}" sibTransId="{1296D974-30C3-40AB-90D6-EF2F71B21202}"/>
    <dgm:cxn modelId="{2F7E7B20-FD94-4DB0-A634-8FD444087592}" type="presOf" srcId="{99509875-866A-4A2F-B033-AF992A065112}" destId="{A7E62E19-9405-47F3-8D62-15F49E5FC95F}" srcOrd="0" destOrd="0" presId="urn:microsoft.com/office/officeart/2018/5/layout/IconCircleLabelList"/>
    <dgm:cxn modelId="{16162C5D-6445-4B3B-B054-18632C3B38B1}" type="presOf" srcId="{C9ABA6EE-670C-4458-BE3A-54A413DDAF2D}" destId="{03BE6C3B-B30B-44BC-AD5A-B2FC90E34F72}" srcOrd="0" destOrd="0" presId="urn:microsoft.com/office/officeart/2018/5/layout/IconCircleLabelList"/>
    <dgm:cxn modelId="{D4AFF178-15C0-4914-96DD-A874E8FCA40B}" srcId="{C9ABA6EE-670C-4458-BE3A-54A413DDAF2D}" destId="{6D0AC1EB-C4BF-4A2A-A60B-FB469A462C78}" srcOrd="2" destOrd="0" parTransId="{BE64396F-363F-42C8-987D-3E9E27656F18}" sibTransId="{8001DC43-BF3C-48C9-A0A0-F2BF881D105C}"/>
    <dgm:cxn modelId="{E8357D7D-A0A4-4DFD-BF1B-30BFC97EC564}" srcId="{C9ABA6EE-670C-4458-BE3A-54A413DDAF2D}" destId="{F6620B47-17AF-4119-BF59-993662179641}" srcOrd="0" destOrd="0" parTransId="{93DA3E27-7AA4-408C-A7AC-41E4FAD09C9B}" sibTransId="{ED3B49D6-75F1-46CE-BB0E-C6425A9F1978}"/>
    <dgm:cxn modelId="{5088949C-0DB4-40CC-96CB-C41957AB3D3B}" type="presOf" srcId="{F6620B47-17AF-4119-BF59-993662179641}" destId="{99B907F8-4B94-4C45-A613-E15F884F4880}" srcOrd="0" destOrd="0" presId="urn:microsoft.com/office/officeart/2018/5/layout/IconCircleLabelList"/>
    <dgm:cxn modelId="{CB6E1DC5-5FBA-4C78-8831-97D7ECBA9F6E}" type="presParOf" srcId="{03BE6C3B-B30B-44BC-AD5A-B2FC90E34F72}" destId="{0816F0F0-4854-45DC-A004-62CF43211275}" srcOrd="0" destOrd="0" presId="urn:microsoft.com/office/officeart/2018/5/layout/IconCircleLabelList"/>
    <dgm:cxn modelId="{84CC3A27-37E1-4A67-BEF7-83616704CCB1}" type="presParOf" srcId="{0816F0F0-4854-45DC-A004-62CF43211275}" destId="{8D253E25-0295-4329-AD94-EC9E4172236B}" srcOrd="0" destOrd="0" presId="urn:microsoft.com/office/officeart/2018/5/layout/IconCircleLabelList"/>
    <dgm:cxn modelId="{CC36FFBF-BE1B-4CEB-820E-5822D3766C52}" type="presParOf" srcId="{0816F0F0-4854-45DC-A004-62CF43211275}" destId="{9B75AE2B-DC68-4DE0-BB7E-AAF7755C5C78}" srcOrd="1" destOrd="0" presId="urn:microsoft.com/office/officeart/2018/5/layout/IconCircleLabelList"/>
    <dgm:cxn modelId="{9A6F2230-AE69-4753-A220-3D26FF46482E}" type="presParOf" srcId="{0816F0F0-4854-45DC-A004-62CF43211275}" destId="{12C83BE5-982B-430F-9817-81330C2F532B}" srcOrd="2" destOrd="0" presId="urn:microsoft.com/office/officeart/2018/5/layout/IconCircleLabelList"/>
    <dgm:cxn modelId="{695829BD-01B0-47CA-927A-256589F01C7A}" type="presParOf" srcId="{0816F0F0-4854-45DC-A004-62CF43211275}" destId="{99B907F8-4B94-4C45-A613-E15F884F4880}" srcOrd="3" destOrd="0" presId="urn:microsoft.com/office/officeart/2018/5/layout/IconCircleLabelList"/>
    <dgm:cxn modelId="{8FFC6CB2-4C2C-484F-BBD9-4CC14C7B17A8}" type="presParOf" srcId="{03BE6C3B-B30B-44BC-AD5A-B2FC90E34F72}" destId="{95B74FAE-1ED6-4D7F-8648-8A06EA7A453D}" srcOrd="1" destOrd="0" presId="urn:microsoft.com/office/officeart/2018/5/layout/IconCircleLabelList"/>
    <dgm:cxn modelId="{9A481290-6342-4815-9355-8570C593C3DE}" type="presParOf" srcId="{03BE6C3B-B30B-44BC-AD5A-B2FC90E34F72}" destId="{69E7813C-C0E9-4054-B985-45FA9F4DB69B}" srcOrd="2" destOrd="0" presId="urn:microsoft.com/office/officeart/2018/5/layout/IconCircleLabelList"/>
    <dgm:cxn modelId="{0B3E80E0-4949-40C0-97A1-286D7329C408}" type="presParOf" srcId="{69E7813C-C0E9-4054-B985-45FA9F4DB69B}" destId="{2233424A-3650-4B17-9BB1-8676DD147736}" srcOrd="0" destOrd="0" presId="urn:microsoft.com/office/officeart/2018/5/layout/IconCircleLabelList"/>
    <dgm:cxn modelId="{9AB46B36-C4E8-4236-8C5C-321FFEEBF52B}" type="presParOf" srcId="{69E7813C-C0E9-4054-B985-45FA9F4DB69B}" destId="{557D99BD-FF70-42FE-B804-A982C56BCACB}" srcOrd="1" destOrd="0" presId="urn:microsoft.com/office/officeart/2018/5/layout/IconCircleLabelList"/>
    <dgm:cxn modelId="{486EB794-0C89-4758-A30A-14427CFB6EC5}" type="presParOf" srcId="{69E7813C-C0E9-4054-B985-45FA9F4DB69B}" destId="{2C840040-004C-453C-A5EA-A8F3F1D9E765}" srcOrd="2" destOrd="0" presId="urn:microsoft.com/office/officeart/2018/5/layout/IconCircleLabelList"/>
    <dgm:cxn modelId="{7985B394-3056-47B5-96DC-F194A78C3948}" type="presParOf" srcId="{69E7813C-C0E9-4054-B985-45FA9F4DB69B}" destId="{A7E62E19-9405-47F3-8D62-15F49E5FC95F}" srcOrd="3" destOrd="0" presId="urn:microsoft.com/office/officeart/2018/5/layout/IconCircleLabelList"/>
    <dgm:cxn modelId="{B589018A-8845-419A-A7C3-10318BC7F80E}" type="presParOf" srcId="{03BE6C3B-B30B-44BC-AD5A-B2FC90E34F72}" destId="{004367A7-8404-4788-8188-EE9908407FCA}" srcOrd="3" destOrd="0" presId="urn:microsoft.com/office/officeart/2018/5/layout/IconCircleLabelList"/>
    <dgm:cxn modelId="{93BBA264-3D40-44BF-83FA-6921CBC6E8E4}" type="presParOf" srcId="{03BE6C3B-B30B-44BC-AD5A-B2FC90E34F72}" destId="{FEA4FF02-F373-49D1-8168-DA4357FCBAE8}" srcOrd="4" destOrd="0" presId="urn:microsoft.com/office/officeart/2018/5/layout/IconCircleLabelList"/>
    <dgm:cxn modelId="{2459D891-5A58-40C7-B1F9-C6B3D40D7B27}" type="presParOf" srcId="{FEA4FF02-F373-49D1-8168-DA4357FCBAE8}" destId="{7E9D3C6F-BEC6-4BE8-91EB-F9ACE77753FC}" srcOrd="0" destOrd="0" presId="urn:microsoft.com/office/officeart/2018/5/layout/IconCircleLabelList"/>
    <dgm:cxn modelId="{ACFAA60B-6B4F-4B4C-9453-FF50057AADCB}" type="presParOf" srcId="{FEA4FF02-F373-49D1-8168-DA4357FCBAE8}" destId="{0522B831-B582-4EBF-A795-40C0F3C1C96E}" srcOrd="1" destOrd="0" presId="urn:microsoft.com/office/officeart/2018/5/layout/IconCircleLabelList"/>
    <dgm:cxn modelId="{B55034D9-C2F6-45FF-8811-D2E1039DFDAF}" type="presParOf" srcId="{FEA4FF02-F373-49D1-8168-DA4357FCBAE8}" destId="{B3A5CE41-7F43-4780-98F6-BEDE2F17B73A}" srcOrd="2" destOrd="0" presId="urn:microsoft.com/office/officeart/2018/5/layout/IconCircleLabelList"/>
    <dgm:cxn modelId="{8BF59BF3-F5A6-47EA-9B26-D61C83EA6092}" type="presParOf" srcId="{FEA4FF02-F373-49D1-8168-DA4357FCBAE8}" destId="{D1FCCAA6-82C7-418F-B467-59C54095564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ABA6EE-670C-4458-BE3A-54A413DDAF2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620B47-17AF-4119-BF59-993662179641}">
      <dgm:prSet custT="1"/>
      <dgm:spPr/>
      <dgm:t>
        <a:bodyPr/>
        <a:lstStyle/>
        <a:p>
          <a:pPr>
            <a:defRPr cap="all"/>
          </a:pPr>
          <a:r>
            <a:rPr lang="en-US" sz="1600" dirty="0">
              <a:solidFill>
                <a:schemeClr val="tx1"/>
              </a:solidFill>
            </a:rPr>
            <a:t>Holds information about products offered by Global Gourmet.</a:t>
          </a:r>
        </a:p>
      </dgm:t>
    </dgm:pt>
    <dgm:pt modelId="{93DA3E27-7AA4-408C-A7AC-41E4FAD09C9B}" type="parTrans" cxnId="{E8357D7D-A0A4-4DFD-BF1B-30BFC97EC564}">
      <dgm:prSet/>
      <dgm:spPr/>
      <dgm:t>
        <a:bodyPr/>
        <a:lstStyle/>
        <a:p>
          <a:endParaRPr lang="en-US">
            <a:solidFill>
              <a:schemeClr val="tx1"/>
            </a:solidFill>
          </a:endParaRPr>
        </a:p>
      </dgm:t>
    </dgm:pt>
    <dgm:pt modelId="{ED3B49D6-75F1-46CE-BB0E-C6425A9F1978}" type="sibTrans" cxnId="{E8357D7D-A0A4-4DFD-BF1B-30BFC97EC564}">
      <dgm:prSet/>
      <dgm:spPr/>
      <dgm:t>
        <a:bodyPr/>
        <a:lstStyle/>
        <a:p>
          <a:endParaRPr lang="en-US">
            <a:solidFill>
              <a:schemeClr val="tx1"/>
            </a:solidFill>
          </a:endParaRPr>
        </a:p>
      </dgm:t>
    </dgm:pt>
    <dgm:pt modelId="{99509875-866A-4A2F-B033-AF992A065112}">
      <dgm:prSet/>
      <dgm:spPr/>
      <dgm:t>
        <a:bodyPr/>
        <a:lstStyle/>
        <a:p>
          <a:pPr>
            <a:defRPr cap="all"/>
          </a:pPr>
          <a:r>
            <a:rPr lang="en-US" b="1" dirty="0">
              <a:solidFill>
                <a:schemeClr val="accent1">
                  <a:lumMod val="40000"/>
                  <a:lumOff val="60000"/>
                </a:schemeClr>
              </a:solidFill>
            </a:rPr>
            <a:t>Primary Key</a:t>
          </a:r>
          <a:r>
            <a:rPr lang="en-US" dirty="0">
              <a:solidFill>
                <a:schemeClr val="accent1">
                  <a:lumMod val="40000"/>
                  <a:lumOff val="60000"/>
                </a:schemeClr>
              </a:solidFill>
            </a:rPr>
            <a:t>:</a:t>
          </a:r>
        </a:p>
        <a:p>
          <a:pPr>
            <a:defRPr cap="all"/>
          </a:pPr>
          <a:r>
            <a:rPr lang="en-US" dirty="0" err="1">
              <a:solidFill>
                <a:schemeClr val="tx1"/>
              </a:solidFill>
            </a:rPr>
            <a:t>ProductID</a:t>
          </a:r>
          <a:r>
            <a:rPr lang="en-US" dirty="0">
              <a:solidFill>
                <a:schemeClr val="tx1"/>
              </a:solidFill>
            </a:rPr>
            <a:t> </a:t>
          </a:r>
        </a:p>
      </dgm:t>
    </dgm:pt>
    <dgm:pt modelId="{8C72A696-2267-4191-94A6-7AEA01A8B884}" type="parTrans" cxnId="{3299870D-7DC2-4DFF-A5E4-4F1E7F7C2188}">
      <dgm:prSet/>
      <dgm:spPr/>
      <dgm:t>
        <a:bodyPr/>
        <a:lstStyle/>
        <a:p>
          <a:endParaRPr lang="en-US">
            <a:solidFill>
              <a:schemeClr val="tx1"/>
            </a:solidFill>
          </a:endParaRPr>
        </a:p>
      </dgm:t>
    </dgm:pt>
    <dgm:pt modelId="{1296D974-30C3-40AB-90D6-EF2F71B21202}" type="sibTrans" cxnId="{3299870D-7DC2-4DFF-A5E4-4F1E7F7C2188}">
      <dgm:prSet/>
      <dgm:spPr/>
      <dgm:t>
        <a:bodyPr/>
        <a:lstStyle/>
        <a:p>
          <a:endParaRPr lang="en-US">
            <a:solidFill>
              <a:schemeClr val="tx1"/>
            </a:solidFill>
          </a:endParaRPr>
        </a:p>
      </dgm:t>
    </dgm:pt>
    <dgm:pt modelId="{6D0AC1EB-C4BF-4A2A-A60B-FB469A462C78}">
      <dgm:prSet custT="1"/>
      <dgm:spPr/>
      <dgm:t>
        <a:bodyPr/>
        <a:lstStyle/>
        <a:p>
          <a:pPr>
            <a:defRPr cap="all"/>
          </a:pPr>
          <a:r>
            <a:rPr lang="en-US" sz="1800" b="1" dirty="0">
              <a:solidFill>
                <a:schemeClr val="accent1">
                  <a:lumMod val="40000"/>
                  <a:lumOff val="60000"/>
                </a:schemeClr>
              </a:solidFill>
            </a:rPr>
            <a:t>Relationships</a:t>
          </a:r>
          <a:r>
            <a:rPr lang="en-US" sz="1100" dirty="0">
              <a:solidFill>
                <a:schemeClr val="tx1"/>
              </a:solidFill>
            </a:rPr>
            <a:t>: </a:t>
          </a:r>
        </a:p>
        <a:p>
          <a:pPr>
            <a:defRPr cap="all"/>
          </a:pPr>
          <a:r>
            <a:rPr lang="en-US" sz="1600" dirty="0">
              <a:solidFill>
                <a:schemeClr val="tx1"/>
              </a:solidFill>
            </a:rPr>
            <a:t> Linked Categories by </a:t>
          </a:r>
          <a:r>
            <a:rPr lang="en-US" sz="1600" dirty="0" err="1">
              <a:solidFill>
                <a:schemeClr val="tx1"/>
              </a:solidFill>
            </a:rPr>
            <a:t>CategoryID</a:t>
          </a:r>
          <a:r>
            <a:rPr lang="en-US" sz="1600" dirty="0">
              <a:solidFill>
                <a:schemeClr val="tx1"/>
              </a:solidFill>
            </a:rPr>
            <a:t>, Suppliers by </a:t>
          </a:r>
          <a:r>
            <a:rPr lang="en-US" sz="1600" dirty="0" err="1">
              <a:solidFill>
                <a:schemeClr val="tx1"/>
              </a:solidFill>
            </a:rPr>
            <a:t>SupplierID</a:t>
          </a:r>
          <a:r>
            <a:rPr lang="en-US" sz="1600" dirty="0">
              <a:solidFill>
                <a:schemeClr val="tx1"/>
              </a:solidFill>
            </a:rPr>
            <a:t>, and </a:t>
          </a:r>
          <a:r>
            <a:rPr lang="en-US" sz="1600" dirty="0" err="1">
              <a:solidFill>
                <a:schemeClr val="tx1"/>
              </a:solidFill>
            </a:rPr>
            <a:t>OrderDetails</a:t>
          </a:r>
          <a:r>
            <a:rPr lang="en-US" sz="1600" dirty="0">
              <a:solidFill>
                <a:schemeClr val="tx1"/>
              </a:solidFill>
            </a:rPr>
            <a:t> by </a:t>
          </a:r>
          <a:r>
            <a:rPr lang="en-US" sz="1600" dirty="0" err="1">
              <a:solidFill>
                <a:schemeClr val="tx1"/>
              </a:solidFill>
            </a:rPr>
            <a:t>ProductID</a:t>
          </a:r>
          <a:r>
            <a:rPr lang="en-US" sz="1600" dirty="0">
              <a:solidFill>
                <a:schemeClr val="tx1"/>
              </a:solidFill>
            </a:rPr>
            <a:t>.</a:t>
          </a:r>
          <a:r>
            <a:rPr lang="en-US" sz="1100" dirty="0">
              <a:solidFill>
                <a:schemeClr val="tx1"/>
              </a:solidFill>
            </a:rPr>
            <a:t>.</a:t>
          </a:r>
        </a:p>
      </dgm:t>
    </dgm:pt>
    <dgm:pt modelId="{BE64396F-363F-42C8-987D-3E9E27656F18}" type="parTrans" cxnId="{D4AFF178-15C0-4914-96DD-A874E8FCA40B}">
      <dgm:prSet/>
      <dgm:spPr/>
      <dgm:t>
        <a:bodyPr/>
        <a:lstStyle/>
        <a:p>
          <a:endParaRPr lang="en-US">
            <a:solidFill>
              <a:schemeClr val="tx1"/>
            </a:solidFill>
          </a:endParaRPr>
        </a:p>
      </dgm:t>
    </dgm:pt>
    <dgm:pt modelId="{8001DC43-BF3C-48C9-A0A0-F2BF881D105C}" type="sibTrans" cxnId="{D4AFF178-15C0-4914-96DD-A874E8FCA40B}">
      <dgm:prSet/>
      <dgm:spPr/>
      <dgm:t>
        <a:bodyPr/>
        <a:lstStyle/>
        <a:p>
          <a:endParaRPr lang="en-US">
            <a:solidFill>
              <a:schemeClr val="tx1"/>
            </a:solidFill>
          </a:endParaRPr>
        </a:p>
      </dgm:t>
    </dgm:pt>
    <dgm:pt modelId="{03BE6C3B-B30B-44BC-AD5A-B2FC90E34F72}" type="pres">
      <dgm:prSet presAssocID="{C9ABA6EE-670C-4458-BE3A-54A413DDAF2D}" presName="root" presStyleCnt="0">
        <dgm:presLayoutVars>
          <dgm:dir/>
          <dgm:resizeHandles val="exact"/>
        </dgm:presLayoutVars>
      </dgm:prSet>
      <dgm:spPr/>
    </dgm:pt>
    <dgm:pt modelId="{0816F0F0-4854-45DC-A004-62CF43211275}" type="pres">
      <dgm:prSet presAssocID="{F6620B47-17AF-4119-BF59-993662179641}" presName="compNode" presStyleCnt="0"/>
      <dgm:spPr/>
    </dgm:pt>
    <dgm:pt modelId="{8D253E25-0295-4329-AD94-EC9E4172236B}" type="pres">
      <dgm:prSet presAssocID="{F6620B47-17AF-4119-BF59-993662179641}" presName="iconBgRect" presStyleLbl="bgShp" presStyleIdx="0" presStyleCnt="3"/>
      <dgm:spPr/>
    </dgm:pt>
    <dgm:pt modelId="{9B75AE2B-DC68-4DE0-BB7E-AAF7755C5C78}" type="pres">
      <dgm:prSet presAssocID="{F6620B47-17AF-4119-BF59-9936621796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C83BE5-982B-430F-9817-81330C2F532B}" type="pres">
      <dgm:prSet presAssocID="{F6620B47-17AF-4119-BF59-993662179641}" presName="spaceRect" presStyleCnt="0"/>
      <dgm:spPr/>
    </dgm:pt>
    <dgm:pt modelId="{99B907F8-4B94-4C45-A613-E15F884F4880}" type="pres">
      <dgm:prSet presAssocID="{F6620B47-17AF-4119-BF59-993662179641}" presName="textRect" presStyleLbl="revTx" presStyleIdx="0" presStyleCnt="3" custScaleY="84146">
        <dgm:presLayoutVars>
          <dgm:chMax val="1"/>
          <dgm:chPref val="1"/>
        </dgm:presLayoutVars>
      </dgm:prSet>
      <dgm:spPr/>
    </dgm:pt>
    <dgm:pt modelId="{95B74FAE-1ED6-4D7F-8648-8A06EA7A453D}" type="pres">
      <dgm:prSet presAssocID="{ED3B49D6-75F1-46CE-BB0E-C6425A9F1978}" presName="sibTrans" presStyleCnt="0"/>
      <dgm:spPr/>
    </dgm:pt>
    <dgm:pt modelId="{69E7813C-C0E9-4054-B985-45FA9F4DB69B}" type="pres">
      <dgm:prSet presAssocID="{99509875-866A-4A2F-B033-AF992A065112}" presName="compNode" presStyleCnt="0"/>
      <dgm:spPr/>
    </dgm:pt>
    <dgm:pt modelId="{2233424A-3650-4B17-9BB1-8676DD147736}" type="pres">
      <dgm:prSet presAssocID="{99509875-866A-4A2F-B033-AF992A065112}" presName="iconBgRect" presStyleLbl="bgShp" presStyleIdx="1" presStyleCnt="3"/>
      <dgm:spPr/>
    </dgm:pt>
    <dgm:pt modelId="{557D99BD-FF70-42FE-B804-A982C56BCACB}" type="pres">
      <dgm:prSet presAssocID="{99509875-866A-4A2F-B033-AF992A0651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C840040-004C-453C-A5EA-A8F3F1D9E765}" type="pres">
      <dgm:prSet presAssocID="{99509875-866A-4A2F-B033-AF992A065112}" presName="spaceRect" presStyleCnt="0"/>
      <dgm:spPr/>
    </dgm:pt>
    <dgm:pt modelId="{A7E62E19-9405-47F3-8D62-15F49E5FC95F}" type="pres">
      <dgm:prSet presAssocID="{99509875-866A-4A2F-B033-AF992A065112}" presName="textRect" presStyleLbl="revTx" presStyleIdx="1" presStyleCnt="3">
        <dgm:presLayoutVars>
          <dgm:chMax val="1"/>
          <dgm:chPref val="1"/>
        </dgm:presLayoutVars>
      </dgm:prSet>
      <dgm:spPr/>
    </dgm:pt>
    <dgm:pt modelId="{004367A7-8404-4788-8188-EE9908407FCA}" type="pres">
      <dgm:prSet presAssocID="{1296D974-30C3-40AB-90D6-EF2F71B21202}" presName="sibTrans" presStyleCnt="0"/>
      <dgm:spPr/>
    </dgm:pt>
    <dgm:pt modelId="{FEA4FF02-F373-49D1-8168-DA4357FCBAE8}" type="pres">
      <dgm:prSet presAssocID="{6D0AC1EB-C4BF-4A2A-A60B-FB469A462C78}" presName="compNode" presStyleCnt="0"/>
      <dgm:spPr/>
    </dgm:pt>
    <dgm:pt modelId="{7E9D3C6F-BEC6-4BE8-91EB-F9ACE77753FC}" type="pres">
      <dgm:prSet presAssocID="{6D0AC1EB-C4BF-4A2A-A60B-FB469A462C78}" presName="iconBgRect" presStyleLbl="bgShp" presStyleIdx="2" presStyleCnt="3"/>
      <dgm:spPr/>
    </dgm:pt>
    <dgm:pt modelId="{0522B831-B582-4EBF-A795-40C0F3C1C96E}" type="pres">
      <dgm:prSet presAssocID="{6D0AC1EB-C4BF-4A2A-A60B-FB469A462C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3A5CE41-7F43-4780-98F6-BEDE2F17B73A}" type="pres">
      <dgm:prSet presAssocID="{6D0AC1EB-C4BF-4A2A-A60B-FB469A462C78}" presName="spaceRect" presStyleCnt="0"/>
      <dgm:spPr/>
    </dgm:pt>
    <dgm:pt modelId="{D1FCCAA6-82C7-418F-B467-59C54095564D}" type="pres">
      <dgm:prSet presAssocID="{6D0AC1EB-C4BF-4A2A-A60B-FB469A462C78}" presName="textRect" presStyleLbl="revTx" presStyleIdx="2" presStyleCnt="3">
        <dgm:presLayoutVars>
          <dgm:chMax val="1"/>
          <dgm:chPref val="1"/>
        </dgm:presLayoutVars>
      </dgm:prSet>
      <dgm:spPr/>
    </dgm:pt>
  </dgm:ptLst>
  <dgm:cxnLst>
    <dgm:cxn modelId="{22314001-B0D6-4EC7-BD46-5CACA7875F02}" type="presOf" srcId="{6D0AC1EB-C4BF-4A2A-A60B-FB469A462C78}" destId="{D1FCCAA6-82C7-418F-B467-59C54095564D}" srcOrd="0" destOrd="0" presId="urn:microsoft.com/office/officeart/2018/5/layout/IconCircleLabelList"/>
    <dgm:cxn modelId="{3299870D-7DC2-4DFF-A5E4-4F1E7F7C2188}" srcId="{C9ABA6EE-670C-4458-BE3A-54A413DDAF2D}" destId="{99509875-866A-4A2F-B033-AF992A065112}" srcOrd="1" destOrd="0" parTransId="{8C72A696-2267-4191-94A6-7AEA01A8B884}" sibTransId="{1296D974-30C3-40AB-90D6-EF2F71B21202}"/>
    <dgm:cxn modelId="{2F7E7B20-FD94-4DB0-A634-8FD444087592}" type="presOf" srcId="{99509875-866A-4A2F-B033-AF992A065112}" destId="{A7E62E19-9405-47F3-8D62-15F49E5FC95F}" srcOrd="0" destOrd="0" presId="urn:microsoft.com/office/officeart/2018/5/layout/IconCircleLabelList"/>
    <dgm:cxn modelId="{16162C5D-6445-4B3B-B054-18632C3B38B1}" type="presOf" srcId="{C9ABA6EE-670C-4458-BE3A-54A413DDAF2D}" destId="{03BE6C3B-B30B-44BC-AD5A-B2FC90E34F72}" srcOrd="0" destOrd="0" presId="urn:microsoft.com/office/officeart/2018/5/layout/IconCircleLabelList"/>
    <dgm:cxn modelId="{D4AFF178-15C0-4914-96DD-A874E8FCA40B}" srcId="{C9ABA6EE-670C-4458-BE3A-54A413DDAF2D}" destId="{6D0AC1EB-C4BF-4A2A-A60B-FB469A462C78}" srcOrd="2" destOrd="0" parTransId="{BE64396F-363F-42C8-987D-3E9E27656F18}" sibTransId="{8001DC43-BF3C-48C9-A0A0-F2BF881D105C}"/>
    <dgm:cxn modelId="{E8357D7D-A0A4-4DFD-BF1B-30BFC97EC564}" srcId="{C9ABA6EE-670C-4458-BE3A-54A413DDAF2D}" destId="{F6620B47-17AF-4119-BF59-993662179641}" srcOrd="0" destOrd="0" parTransId="{93DA3E27-7AA4-408C-A7AC-41E4FAD09C9B}" sibTransId="{ED3B49D6-75F1-46CE-BB0E-C6425A9F1978}"/>
    <dgm:cxn modelId="{5088949C-0DB4-40CC-96CB-C41957AB3D3B}" type="presOf" srcId="{F6620B47-17AF-4119-BF59-993662179641}" destId="{99B907F8-4B94-4C45-A613-E15F884F4880}" srcOrd="0" destOrd="0" presId="urn:microsoft.com/office/officeart/2018/5/layout/IconCircleLabelList"/>
    <dgm:cxn modelId="{CB6E1DC5-5FBA-4C78-8831-97D7ECBA9F6E}" type="presParOf" srcId="{03BE6C3B-B30B-44BC-AD5A-B2FC90E34F72}" destId="{0816F0F0-4854-45DC-A004-62CF43211275}" srcOrd="0" destOrd="0" presId="urn:microsoft.com/office/officeart/2018/5/layout/IconCircleLabelList"/>
    <dgm:cxn modelId="{84CC3A27-37E1-4A67-BEF7-83616704CCB1}" type="presParOf" srcId="{0816F0F0-4854-45DC-A004-62CF43211275}" destId="{8D253E25-0295-4329-AD94-EC9E4172236B}" srcOrd="0" destOrd="0" presId="urn:microsoft.com/office/officeart/2018/5/layout/IconCircleLabelList"/>
    <dgm:cxn modelId="{CC36FFBF-BE1B-4CEB-820E-5822D3766C52}" type="presParOf" srcId="{0816F0F0-4854-45DC-A004-62CF43211275}" destId="{9B75AE2B-DC68-4DE0-BB7E-AAF7755C5C78}" srcOrd="1" destOrd="0" presId="urn:microsoft.com/office/officeart/2018/5/layout/IconCircleLabelList"/>
    <dgm:cxn modelId="{9A6F2230-AE69-4753-A220-3D26FF46482E}" type="presParOf" srcId="{0816F0F0-4854-45DC-A004-62CF43211275}" destId="{12C83BE5-982B-430F-9817-81330C2F532B}" srcOrd="2" destOrd="0" presId="urn:microsoft.com/office/officeart/2018/5/layout/IconCircleLabelList"/>
    <dgm:cxn modelId="{695829BD-01B0-47CA-927A-256589F01C7A}" type="presParOf" srcId="{0816F0F0-4854-45DC-A004-62CF43211275}" destId="{99B907F8-4B94-4C45-A613-E15F884F4880}" srcOrd="3" destOrd="0" presId="urn:microsoft.com/office/officeart/2018/5/layout/IconCircleLabelList"/>
    <dgm:cxn modelId="{8FFC6CB2-4C2C-484F-BBD9-4CC14C7B17A8}" type="presParOf" srcId="{03BE6C3B-B30B-44BC-AD5A-B2FC90E34F72}" destId="{95B74FAE-1ED6-4D7F-8648-8A06EA7A453D}" srcOrd="1" destOrd="0" presId="urn:microsoft.com/office/officeart/2018/5/layout/IconCircleLabelList"/>
    <dgm:cxn modelId="{9A481290-6342-4815-9355-8570C593C3DE}" type="presParOf" srcId="{03BE6C3B-B30B-44BC-AD5A-B2FC90E34F72}" destId="{69E7813C-C0E9-4054-B985-45FA9F4DB69B}" srcOrd="2" destOrd="0" presId="urn:microsoft.com/office/officeart/2018/5/layout/IconCircleLabelList"/>
    <dgm:cxn modelId="{0B3E80E0-4949-40C0-97A1-286D7329C408}" type="presParOf" srcId="{69E7813C-C0E9-4054-B985-45FA9F4DB69B}" destId="{2233424A-3650-4B17-9BB1-8676DD147736}" srcOrd="0" destOrd="0" presId="urn:microsoft.com/office/officeart/2018/5/layout/IconCircleLabelList"/>
    <dgm:cxn modelId="{9AB46B36-C4E8-4236-8C5C-321FFEEBF52B}" type="presParOf" srcId="{69E7813C-C0E9-4054-B985-45FA9F4DB69B}" destId="{557D99BD-FF70-42FE-B804-A982C56BCACB}" srcOrd="1" destOrd="0" presId="urn:microsoft.com/office/officeart/2018/5/layout/IconCircleLabelList"/>
    <dgm:cxn modelId="{486EB794-0C89-4758-A30A-14427CFB6EC5}" type="presParOf" srcId="{69E7813C-C0E9-4054-B985-45FA9F4DB69B}" destId="{2C840040-004C-453C-A5EA-A8F3F1D9E765}" srcOrd="2" destOrd="0" presId="urn:microsoft.com/office/officeart/2018/5/layout/IconCircleLabelList"/>
    <dgm:cxn modelId="{7985B394-3056-47B5-96DC-F194A78C3948}" type="presParOf" srcId="{69E7813C-C0E9-4054-B985-45FA9F4DB69B}" destId="{A7E62E19-9405-47F3-8D62-15F49E5FC95F}" srcOrd="3" destOrd="0" presId="urn:microsoft.com/office/officeart/2018/5/layout/IconCircleLabelList"/>
    <dgm:cxn modelId="{B589018A-8845-419A-A7C3-10318BC7F80E}" type="presParOf" srcId="{03BE6C3B-B30B-44BC-AD5A-B2FC90E34F72}" destId="{004367A7-8404-4788-8188-EE9908407FCA}" srcOrd="3" destOrd="0" presId="urn:microsoft.com/office/officeart/2018/5/layout/IconCircleLabelList"/>
    <dgm:cxn modelId="{93BBA264-3D40-44BF-83FA-6921CBC6E8E4}" type="presParOf" srcId="{03BE6C3B-B30B-44BC-AD5A-B2FC90E34F72}" destId="{FEA4FF02-F373-49D1-8168-DA4357FCBAE8}" srcOrd="4" destOrd="0" presId="urn:microsoft.com/office/officeart/2018/5/layout/IconCircleLabelList"/>
    <dgm:cxn modelId="{2459D891-5A58-40C7-B1F9-C6B3D40D7B27}" type="presParOf" srcId="{FEA4FF02-F373-49D1-8168-DA4357FCBAE8}" destId="{7E9D3C6F-BEC6-4BE8-91EB-F9ACE77753FC}" srcOrd="0" destOrd="0" presId="urn:microsoft.com/office/officeart/2018/5/layout/IconCircleLabelList"/>
    <dgm:cxn modelId="{ACFAA60B-6B4F-4B4C-9453-FF50057AADCB}" type="presParOf" srcId="{FEA4FF02-F373-49D1-8168-DA4357FCBAE8}" destId="{0522B831-B582-4EBF-A795-40C0F3C1C96E}" srcOrd="1" destOrd="0" presId="urn:microsoft.com/office/officeart/2018/5/layout/IconCircleLabelList"/>
    <dgm:cxn modelId="{B55034D9-C2F6-45FF-8811-D2E1039DFDAF}" type="presParOf" srcId="{FEA4FF02-F373-49D1-8168-DA4357FCBAE8}" destId="{B3A5CE41-7F43-4780-98F6-BEDE2F17B73A}" srcOrd="2" destOrd="0" presId="urn:microsoft.com/office/officeart/2018/5/layout/IconCircleLabelList"/>
    <dgm:cxn modelId="{8BF59BF3-F5A6-47EA-9B26-D61C83EA6092}" type="presParOf" srcId="{FEA4FF02-F373-49D1-8168-DA4357FCBAE8}" destId="{D1FCCAA6-82C7-418F-B467-59C54095564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ABA6EE-670C-4458-BE3A-54A413DDAF2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620B47-17AF-4119-BF59-993662179641}">
      <dgm:prSet custT="1"/>
      <dgm:spPr/>
      <dgm:t>
        <a:bodyPr/>
        <a:lstStyle/>
        <a:p>
          <a:pPr>
            <a:defRPr cap="all"/>
          </a:pPr>
          <a:r>
            <a:rPr lang="en-US" sz="1600" dirty="0">
              <a:solidFill>
                <a:schemeClr val="tx1"/>
              </a:solidFill>
            </a:rPr>
            <a:t>Contains supplier information for each product.</a:t>
          </a:r>
        </a:p>
      </dgm:t>
    </dgm:pt>
    <dgm:pt modelId="{93DA3E27-7AA4-408C-A7AC-41E4FAD09C9B}" type="parTrans" cxnId="{E8357D7D-A0A4-4DFD-BF1B-30BFC97EC564}">
      <dgm:prSet/>
      <dgm:spPr/>
      <dgm:t>
        <a:bodyPr/>
        <a:lstStyle/>
        <a:p>
          <a:endParaRPr lang="en-US">
            <a:solidFill>
              <a:schemeClr val="tx1"/>
            </a:solidFill>
          </a:endParaRPr>
        </a:p>
      </dgm:t>
    </dgm:pt>
    <dgm:pt modelId="{ED3B49D6-75F1-46CE-BB0E-C6425A9F1978}" type="sibTrans" cxnId="{E8357D7D-A0A4-4DFD-BF1B-30BFC97EC564}">
      <dgm:prSet/>
      <dgm:spPr/>
      <dgm:t>
        <a:bodyPr/>
        <a:lstStyle/>
        <a:p>
          <a:endParaRPr lang="en-US">
            <a:solidFill>
              <a:schemeClr val="tx1"/>
            </a:solidFill>
          </a:endParaRPr>
        </a:p>
      </dgm:t>
    </dgm:pt>
    <dgm:pt modelId="{99509875-866A-4A2F-B033-AF992A065112}">
      <dgm:prSet/>
      <dgm:spPr/>
      <dgm:t>
        <a:bodyPr/>
        <a:lstStyle/>
        <a:p>
          <a:pPr>
            <a:defRPr cap="all"/>
          </a:pPr>
          <a:r>
            <a:rPr lang="en-US" b="1" dirty="0">
              <a:solidFill>
                <a:schemeClr val="accent1">
                  <a:lumMod val="40000"/>
                  <a:lumOff val="60000"/>
                </a:schemeClr>
              </a:solidFill>
            </a:rPr>
            <a:t>Primary Key</a:t>
          </a:r>
          <a:r>
            <a:rPr lang="en-US" dirty="0">
              <a:solidFill>
                <a:schemeClr val="accent1">
                  <a:lumMod val="40000"/>
                  <a:lumOff val="60000"/>
                </a:schemeClr>
              </a:solidFill>
            </a:rPr>
            <a:t>:</a:t>
          </a:r>
        </a:p>
        <a:p>
          <a:pPr>
            <a:defRPr cap="all"/>
          </a:pPr>
          <a:r>
            <a:rPr lang="en-US" dirty="0" err="1">
              <a:solidFill>
                <a:schemeClr val="tx1"/>
              </a:solidFill>
            </a:rPr>
            <a:t>SupplierID</a:t>
          </a:r>
          <a:r>
            <a:rPr lang="en-US" dirty="0">
              <a:solidFill>
                <a:schemeClr val="tx1"/>
              </a:solidFill>
            </a:rPr>
            <a:t> </a:t>
          </a:r>
        </a:p>
      </dgm:t>
    </dgm:pt>
    <dgm:pt modelId="{8C72A696-2267-4191-94A6-7AEA01A8B884}" type="parTrans" cxnId="{3299870D-7DC2-4DFF-A5E4-4F1E7F7C2188}">
      <dgm:prSet/>
      <dgm:spPr/>
      <dgm:t>
        <a:bodyPr/>
        <a:lstStyle/>
        <a:p>
          <a:endParaRPr lang="en-US">
            <a:solidFill>
              <a:schemeClr val="tx1"/>
            </a:solidFill>
          </a:endParaRPr>
        </a:p>
      </dgm:t>
    </dgm:pt>
    <dgm:pt modelId="{1296D974-30C3-40AB-90D6-EF2F71B21202}" type="sibTrans" cxnId="{3299870D-7DC2-4DFF-A5E4-4F1E7F7C2188}">
      <dgm:prSet/>
      <dgm:spPr/>
      <dgm:t>
        <a:bodyPr/>
        <a:lstStyle/>
        <a:p>
          <a:endParaRPr lang="en-US">
            <a:solidFill>
              <a:schemeClr val="tx1"/>
            </a:solidFill>
          </a:endParaRPr>
        </a:p>
      </dgm:t>
    </dgm:pt>
    <dgm:pt modelId="{6D0AC1EB-C4BF-4A2A-A60B-FB469A462C78}">
      <dgm:prSet custT="1"/>
      <dgm:spPr/>
      <dgm:t>
        <a:bodyPr/>
        <a:lstStyle/>
        <a:p>
          <a:pPr>
            <a:defRPr cap="all"/>
          </a:pPr>
          <a:r>
            <a:rPr lang="en-US" sz="1800" b="1" dirty="0">
              <a:solidFill>
                <a:schemeClr val="accent1">
                  <a:lumMod val="40000"/>
                  <a:lumOff val="60000"/>
                </a:schemeClr>
              </a:solidFill>
            </a:rPr>
            <a:t>Relationships</a:t>
          </a:r>
          <a:r>
            <a:rPr lang="en-US" sz="1100" dirty="0">
              <a:solidFill>
                <a:schemeClr val="tx1"/>
              </a:solidFill>
            </a:rPr>
            <a:t>: </a:t>
          </a:r>
        </a:p>
        <a:p>
          <a:pPr>
            <a:defRPr cap="all"/>
          </a:pPr>
          <a:r>
            <a:rPr lang="en-US" sz="1600" dirty="0">
              <a:solidFill>
                <a:schemeClr val="tx1"/>
              </a:solidFill>
            </a:rPr>
            <a:t> Linked to Products through </a:t>
          </a:r>
          <a:r>
            <a:rPr lang="en-US" sz="1600" dirty="0" err="1">
              <a:solidFill>
                <a:schemeClr val="tx1"/>
              </a:solidFill>
            </a:rPr>
            <a:t>SupplierID</a:t>
          </a:r>
          <a:endParaRPr lang="en-US" sz="1100" dirty="0">
            <a:solidFill>
              <a:schemeClr val="tx1"/>
            </a:solidFill>
          </a:endParaRPr>
        </a:p>
      </dgm:t>
    </dgm:pt>
    <dgm:pt modelId="{BE64396F-363F-42C8-987D-3E9E27656F18}" type="parTrans" cxnId="{D4AFF178-15C0-4914-96DD-A874E8FCA40B}">
      <dgm:prSet/>
      <dgm:spPr/>
      <dgm:t>
        <a:bodyPr/>
        <a:lstStyle/>
        <a:p>
          <a:endParaRPr lang="en-US">
            <a:solidFill>
              <a:schemeClr val="tx1"/>
            </a:solidFill>
          </a:endParaRPr>
        </a:p>
      </dgm:t>
    </dgm:pt>
    <dgm:pt modelId="{8001DC43-BF3C-48C9-A0A0-F2BF881D105C}" type="sibTrans" cxnId="{D4AFF178-15C0-4914-96DD-A874E8FCA40B}">
      <dgm:prSet/>
      <dgm:spPr/>
      <dgm:t>
        <a:bodyPr/>
        <a:lstStyle/>
        <a:p>
          <a:endParaRPr lang="en-US">
            <a:solidFill>
              <a:schemeClr val="tx1"/>
            </a:solidFill>
          </a:endParaRPr>
        </a:p>
      </dgm:t>
    </dgm:pt>
    <dgm:pt modelId="{03BE6C3B-B30B-44BC-AD5A-B2FC90E34F72}" type="pres">
      <dgm:prSet presAssocID="{C9ABA6EE-670C-4458-BE3A-54A413DDAF2D}" presName="root" presStyleCnt="0">
        <dgm:presLayoutVars>
          <dgm:dir/>
          <dgm:resizeHandles val="exact"/>
        </dgm:presLayoutVars>
      </dgm:prSet>
      <dgm:spPr/>
    </dgm:pt>
    <dgm:pt modelId="{0816F0F0-4854-45DC-A004-62CF43211275}" type="pres">
      <dgm:prSet presAssocID="{F6620B47-17AF-4119-BF59-993662179641}" presName="compNode" presStyleCnt="0"/>
      <dgm:spPr/>
    </dgm:pt>
    <dgm:pt modelId="{8D253E25-0295-4329-AD94-EC9E4172236B}" type="pres">
      <dgm:prSet presAssocID="{F6620B47-17AF-4119-BF59-993662179641}" presName="iconBgRect" presStyleLbl="bgShp" presStyleIdx="0" presStyleCnt="3"/>
      <dgm:spPr/>
    </dgm:pt>
    <dgm:pt modelId="{9B75AE2B-DC68-4DE0-BB7E-AAF7755C5C78}" type="pres">
      <dgm:prSet presAssocID="{F6620B47-17AF-4119-BF59-9936621796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C83BE5-982B-430F-9817-81330C2F532B}" type="pres">
      <dgm:prSet presAssocID="{F6620B47-17AF-4119-BF59-993662179641}" presName="spaceRect" presStyleCnt="0"/>
      <dgm:spPr/>
    </dgm:pt>
    <dgm:pt modelId="{99B907F8-4B94-4C45-A613-E15F884F4880}" type="pres">
      <dgm:prSet presAssocID="{F6620B47-17AF-4119-BF59-993662179641}" presName="textRect" presStyleLbl="revTx" presStyleIdx="0" presStyleCnt="3" custScaleY="84146">
        <dgm:presLayoutVars>
          <dgm:chMax val="1"/>
          <dgm:chPref val="1"/>
        </dgm:presLayoutVars>
      </dgm:prSet>
      <dgm:spPr/>
    </dgm:pt>
    <dgm:pt modelId="{95B74FAE-1ED6-4D7F-8648-8A06EA7A453D}" type="pres">
      <dgm:prSet presAssocID="{ED3B49D6-75F1-46CE-BB0E-C6425A9F1978}" presName="sibTrans" presStyleCnt="0"/>
      <dgm:spPr/>
    </dgm:pt>
    <dgm:pt modelId="{69E7813C-C0E9-4054-B985-45FA9F4DB69B}" type="pres">
      <dgm:prSet presAssocID="{99509875-866A-4A2F-B033-AF992A065112}" presName="compNode" presStyleCnt="0"/>
      <dgm:spPr/>
    </dgm:pt>
    <dgm:pt modelId="{2233424A-3650-4B17-9BB1-8676DD147736}" type="pres">
      <dgm:prSet presAssocID="{99509875-866A-4A2F-B033-AF992A065112}" presName="iconBgRect" presStyleLbl="bgShp" presStyleIdx="1" presStyleCnt="3"/>
      <dgm:spPr/>
    </dgm:pt>
    <dgm:pt modelId="{557D99BD-FF70-42FE-B804-A982C56BCACB}" type="pres">
      <dgm:prSet presAssocID="{99509875-866A-4A2F-B033-AF992A0651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C840040-004C-453C-A5EA-A8F3F1D9E765}" type="pres">
      <dgm:prSet presAssocID="{99509875-866A-4A2F-B033-AF992A065112}" presName="spaceRect" presStyleCnt="0"/>
      <dgm:spPr/>
    </dgm:pt>
    <dgm:pt modelId="{A7E62E19-9405-47F3-8D62-15F49E5FC95F}" type="pres">
      <dgm:prSet presAssocID="{99509875-866A-4A2F-B033-AF992A065112}" presName="textRect" presStyleLbl="revTx" presStyleIdx="1" presStyleCnt="3">
        <dgm:presLayoutVars>
          <dgm:chMax val="1"/>
          <dgm:chPref val="1"/>
        </dgm:presLayoutVars>
      </dgm:prSet>
      <dgm:spPr/>
    </dgm:pt>
    <dgm:pt modelId="{004367A7-8404-4788-8188-EE9908407FCA}" type="pres">
      <dgm:prSet presAssocID="{1296D974-30C3-40AB-90D6-EF2F71B21202}" presName="sibTrans" presStyleCnt="0"/>
      <dgm:spPr/>
    </dgm:pt>
    <dgm:pt modelId="{FEA4FF02-F373-49D1-8168-DA4357FCBAE8}" type="pres">
      <dgm:prSet presAssocID="{6D0AC1EB-C4BF-4A2A-A60B-FB469A462C78}" presName="compNode" presStyleCnt="0"/>
      <dgm:spPr/>
    </dgm:pt>
    <dgm:pt modelId="{7E9D3C6F-BEC6-4BE8-91EB-F9ACE77753FC}" type="pres">
      <dgm:prSet presAssocID="{6D0AC1EB-C4BF-4A2A-A60B-FB469A462C78}" presName="iconBgRect" presStyleLbl="bgShp" presStyleIdx="2" presStyleCnt="3"/>
      <dgm:spPr/>
    </dgm:pt>
    <dgm:pt modelId="{0522B831-B582-4EBF-A795-40C0F3C1C96E}" type="pres">
      <dgm:prSet presAssocID="{6D0AC1EB-C4BF-4A2A-A60B-FB469A462C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3A5CE41-7F43-4780-98F6-BEDE2F17B73A}" type="pres">
      <dgm:prSet presAssocID="{6D0AC1EB-C4BF-4A2A-A60B-FB469A462C78}" presName="spaceRect" presStyleCnt="0"/>
      <dgm:spPr/>
    </dgm:pt>
    <dgm:pt modelId="{D1FCCAA6-82C7-418F-B467-59C54095564D}" type="pres">
      <dgm:prSet presAssocID="{6D0AC1EB-C4BF-4A2A-A60B-FB469A462C78}" presName="textRect" presStyleLbl="revTx" presStyleIdx="2" presStyleCnt="3">
        <dgm:presLayoutVars>
          <dgm:chMax val="1"/>
          <dgm:chPref val="1"/>
        </dgm:presLayoutVars>
      </dgm:prSet>
      <dgm:spPr/>
    </dgm:pt>
  </dgm:ptLst>
  <dgm:cxnLst>
    <dgm:cxn modelId="{22314001-B0D6-4EC7-BD46-5CACA7875F02}" type="presOf" srcId="{6D0AC1EB-C4BF-4A2A-A60B-FB469A462C78}" destId="{D1FCCAA6-82C7-418F-B467-59C54095564D}" srcOrd="0" destOrd="0" presId="urn:microsoft.com/office/officeart/2018/5/layout/IconCircleLabelList"/>
    <dgm:cxn modelId="{3299870D-7DC2-4DFF-A5E4-4F1E7F7C2188}" srcId="{C9ABA6EE-670C-4458-BE3A-54A413DDAF2D}" destId="{99509875-866A-4A2F-B033-AF992A065112}" srcOrd="1" destOrd="0" parTransId="{8C72A696-2267-4191-94A6-7AEA01A8B884}" sibTransId="{1296D974-30C3-40AB-90D6-EF2F71B21202}"/>
    <dgm:cxn modelId="{2F7E7B20-FD94-4DB0-A634-8FD444087592}" type="presOf" srcId="{99509875-866A-4A2F-B033-AF992A065112}" destId="{A7E62E19-9405-47F3-8D62-15F49E5FC95F}" srcOrd="0" destOrd="0" presId="urn:microsoft.com/office/officeart/2018/5/layout/IconCircleLabelList"/>
    <dgm:cxn modelId="{16162C5D-6445-4B3B-B054-18632C3B38B1}" type="presOf" srcId="{C9ABA6EE-670C-4458-BE3A-54A413DDAF2D}" destId="{03BE6C3B-B30B-44BC-AD5A-B2FC90E34F72}" srcOrd="0" destOrd="0" presId="urn:microsoft.com/office/officeart/2018/5/layout/IconCircleLabelList"/>
    <dgm:cxn modelId="{D4AFF178-15C0-4914-96DD-A874E8FCA40B}" srcId="{C9ABA6EE-670C-4458-BE3A-54A413DDAF2D}" destId="{6D0AC1EB-C4BF-4A2A-A60B-FB469A462C78}" srcOrd="2" destOrd="0" parTransId="{BE64396F-363F-42C8-987D-3E9E27656F18}" sibTransId="{8001DC43-BF3C-48C9-A0A0-F2BF881D105C}"/>
    <dgm:cxn modelId="{E8357D7D-A0A4-4DFD-BF1B-30BFC97EC564}" srcId="{C9ABA6EE-670C-4458-BE3A-54A413DDAF2D}" destId="{F6620B47-17AF-4119-BF59-993662179641}" srcOrd="0" destOrd="0" parTransId="{93DA3E27-7AA4-408C-A7AC-41E4FAD09C9B}" sibTransId="{ED3B49D6-75F1-46CE-BB0E-C6425A9F1978}"/>
    <dgm:cxn modelId="{5088949C-0DB4-40CC-96CB-C41957AB3D3B}" type="presOf" srcId="{F6620B47-17AF-4119-BF59-993662179641}" destId="{99B907F8-4B94-4C45-A613-E15F884F4880}" srcOrd="0" destOrd="0" presId="urn:microsoft.com/office/officeart/2018/5/layout/IconCircleLabelList"/>
    <dgm:cxn modelId="{CB6E1DC5-5FBA-4C78-8831-97D7ECBA9F6E}" type="presParOf" srcId="{03BE6C3B-B30B-44BC-AD5A-B2FC90E34F72}" destId="{0816F0F0-4854-45DC-A004-62CF43211275}" srcOrd="0" destOrd="0" presId="urn:microsoft.com/office/officeart/2018/5/layout/IconCircleLabelList"/>
    <dgm:cxn modelId="{84CC3A27-37E1-4A67-BEF7-83616704CCB1}" type="presParOf" srcId="{0816F0F0-4854-45DC-A004-62CF43211275}" destId="{8D253E25-0295-4329-AD94-EC9E4172236B}" srcOrd="0" destOrd="0" presId="urn:microsoft.com/office/officeart/2018/5/layout/IconCircleLabelList"/>
    <dgm:cxn modelId="{CC36FFBF-BE1B-4CEB-820E-5822D3766C52}" type="presParOf" srcId="{0816F0F0-4854-45DC-A004-62CF43211275}" destId="{9B75AE2B-DC68-4DE0-BB7E-AAF7755C5C78}" srcOrd="1" destOrd="0" presId="urn:microsoft.com/office/officeart/2018/5/layout/IconCircleLabelList"/>
    <dgm:cxn modelId="{9A6F2230-AE69-4753-A220-3D26FF46482E}" type="presParOf" srcId="{0816F0F0-4854-45DC-A004-62CF43211275}" destId="{12C83BE5-982B-430F-9817-81330C2F532B}" srcOrd="2" destOrd="0" presId="urn:microsoft.com/office/officeart/2018/5/layout/IconCircleLabelList"/>
    <dgm:cxn modelId="{695829BD-01B0-47CA-927A-256589F01C7A}" type="presParOf" srcId="{0816F0F0-4854-45DC-A004-62CF43211275}" destId="{99B907F8-4B94-4C45-A613-E15F884F4880}" srcOrd="3" destOrd="0" presId="urn:microsoft.com/office/officeart/2018/5/layout/IconCircleLabelList"/>
    <dgm:cxn modelId="{8FFC6CB2-4C2C-484F-BBD9-4CC14C7B17A8}" type="presParOf" srcId="{03BE6C3B-B30B-44BC-AD5A-B2FC90E34F72}" destId="{95B74FAE-1ED6-4D7F-8648-8A06EA7A453D}" srcOrd="1" destOrd="0" presId="urn:microsoft.com/office/officeart/2018/5/layout/IconCircleLabelList"/>
    <dgm:cxn modelId="{9A481290-6342-4815-9355-8570C593C3DE}" type="presParOf" srcId="{03BE6C3B-B30B-44BC-AD5A-B2FC90E34F72}" destId="{69E7813C-C0E9-4054-B985-45FA9F4DB69B}" srcOrd="2" destOrd="0" presId="urn:microsoft.com/office/officeart/2018/5/layout/IconCircleLabelList"/>
    <dgm:cxn modelId="{0B3E80E0-4949-40C0-97A1-286D7329C408}" type="presParOf" srcId="{69E7813C-C0E9-4054-B985-45FA9F4DB69B}" destId="{2233424A-3650-4B17-9BB1-8676DD147736}" srcOrd="0" destOrd="0" presId="urn:microsoft.com/office/officeart/2018/5/layout/IconCircleLabelList"/>
    <dgm:cxn modelId="{9AB46B36-C4E8-4236-8C5C-321FFEEBF52B}" type="presParOf" srcId="{69E7813C-C0E9-4054-B985-45FA9F4DB69B}" destId="{557D99BD-FF70-42FE-B804-A982C56BCACB}" srcOrd="1" destOrd="0" presId="urn:microsoft.com/office/officeart/2018/5/layout/IconCircleLabelList"/>
    <dgm:cxn modelId="{486EB794-0C89-4758-A30A-14427CFB6EC5}" type="presParOf" srcId="{69E7813C-C0E9-4054-B985-45FA9F4DB69B}" destId="{2C840040-004C-453C-A5EA-A8F3F1D9E765}" srcOrd="2" destOrd="0" presId="urn:microsoft.com/office/officeart/2018/5/layout/IconCircleLabelList"/>
    <dgm:cxn modelId="{7985B394-3056-47B5-96DC-F194A78C3948}" type="presParOf" srcId="{69E7813C-C0E9-4054-B985-45FA9F4DB69B}" destId="{A7E62E19-9405-47F3-8D62-15F49E5FC95F}" srcOrd="3" destOrd="0" presId="urn:microsoft.com/office/officeart/2018/5/layout/IconCircleLabelList"/>
    <dgm:cxn modelId="{B589018A-8845-419A-A7C3-10318BC7F80E}" type="presParOf" srcId="{03BE6C3B-B30B-44BC-AD5A-B2FC90E34F72}" destId="{004367A7-8404-4788-8188-EE9908407FCA}" srcOrd="3" destOrd="0" presId="urn:microsoft.com/office/officeart/2018/5/layout/IconCircleLabelList"/>
    <dgm:cxn modelId="{93BBA264-3D40-44BF-83FA-6921CBC6E8E4}" type="presParOf" srcId="{03BE6C3B-B30B-44BC-AD5A-B2FC90E34F72}" destId="{FEA4FF02-F373-49D1-8168-DA4357FCBAE8}" srcOrd="4" destOrd="0" presId="urn:microsoft.com/office/officeart/2018/5/layout/IconCircleLabelList"/>
    <dgm:cxn modelId="{2459D891-5A58-40C7-B1F9-C6B3D40D7B27}" type="presParOf" srcId="{FEA4FF02-F373-49D1-8168-DA4357FCBAE8}" destId="{7E9D3C6F-BEC6-4BE8-91EB-F9ACE77753FC}" srcOrd="0" destOrd="0" presId="urn:microsoft.com/office/officeart/2018/5/layout/IconCircleLabelList"/>
    <dgm:cxn modelId="{ACFAA60B-6B4F-4B4C-9453-FF50057AADCB}" type="presParOf" srcId="{FEA4FF02-F373-49D1-8168-DA4357FCBAE8}" destId="{0522B831-B582-4EBF-A795-40C0F3C1C96E}" srcOrd="1" destOrd="0" presId="urn:microsoft.com/office/officeart/2018/5/layout/IconCircleLabelList"/>
    <dgm:cxn modelId="{B55034D9-C2F6-45FF-8811-D2E1039DFDAF}" type="presParOf" srcId="{FEA4FF02-F373-49D1-8168-DA4357FCBAE8}" destId="{B3A5CE41-7F43-4780-98F6-BEDE2F17B73A}" srcOrd="2" destOrd="0" presId="urn:microsoft.com/office/officeart/2018/5/layout/IconCircleLabelList"/>
    <dgm:cxn modelId="{8BF59BF3-F5A6-47EA-9B26-D61C83EA6092}" type="presParOf" srcId="{FEA4FF02-F373-49D1-8168-DA4357FCBAE8}" destId="{D1FCCAA6-82C7-418F-B467-59C54095564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ABA6EE-670C-4458-BE3A-54A413DDAF2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620B47-17AF-4119-BF59-993662179641}">
      <dgm:prSet custT="1"/>
      <dgm:spPr/>
      <dgm:t>
        <a:bodyPr/>
        <a:lstStyle/>
        <a:p>
          <a:pPr>
            <a:defRPr cap="all"/>
          </a:pPr>
          <a:r>
            <a:rPr lang="en-US" sz="1600" dirty="0">
              <a:solidFill>
                <a:schemeClr val="tx1"/>
              </a:solidFill>
            </a:rPr>
            <a:t>Contains details of shipping companies used to fulfill orders.</a:t>
          </a:r>
        </a:p>
      </dgm:t>
    </dgm:pt>
    <dgm:pt modelId="{93DA3E27-7AA4-408C-A7AC-41E4FAD09C9B}" type="parTrans" cxnId="{E8357D7D-A0A4-4DFD-BF1B-30BFC97EC564}">
      <dgm:prSet/>
      <dgm:spPr/>
      <dgm:t>
        <a:bodyPr/>
        <a:lstStyle/>
        <a:p>
          <a:endParaRPr lang="en-US">
            <a:solidFill>
              <a:schemeClr val="tx1"/>
            </a:solidFill>
          </a:endParaRPr>
        </a:p>
      </dgm:t>
    </dgm:pt>
    <dgm:pt modelId="{ED3B49D6-75F1-46CE-BB0E-C6425A9F1978}" type="sibTrans" cxnId="{E8357D7D-A0A4-4DFD-BF1B-30BFC97EC564}">
      <dgm:prSet/>
      <dgm:spPr/>
      <dgm:t>
        <a:bodyPr/>
        <a:lstStyle/>
        <a:p>
          <a:endParaRPr lang="en-US">
            <a:solidFill>
              <a:schemeClr val="tx1"/>
            </a:solidFill>
          </a:endParaRPr>
        </a:p>
      </dgm:t>
    </dgm:pt>
    <dgm:pt modelId="{99509875-866A-4A2F-B033-AF992A065112}">
      <dgm:prSet custT="1"/>
      <dgm:spPr/>
      <dgm:t>
        <a:bodyPr/>
        <a:lstStyle/>
        <a:p>
          <a:pPr>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a:defRPr cap="all"/>
          </a:pPr>
          <a:r>
            <a:rPr lang="en-US" sz="1600" kern="1200" cap="all" dirty="0" err="1">
              <a:solidFill>
                <a:prstClr val="white"/>
              </a:solidFill>
              <a:latin typeface="Calisto MT" panose="02040603050505030304"/>
              <a:ea typeface="+mn-ea"/>
              <a:cs typeface="+mn-cs"/>
            </a:rPr>
            <a:t>ShipperID</a:t>
          </a:r>
          <a:r>
            <a:rPr lang="en-US" sz="1600" kern="1200" dirty="0">
              <a:solidFill>
                <a:schemeClr val="tx1"/>
              </a:solidFill>
            </a:rPr>
            <a:t> </a:t>
          </a:r>
        </a:p>
      </dgm:t>
    </dgm:pt>
    <dgm:pt modelId="{8C72A696-2267-4191-94A6-7AEA01A8B884}" type="parTrans" cxnId="{3299870D-7DC2-4DFF-A5E4-4F1E7F7C2188}">
      <dgm:prSet/>
      <dgm:spPr/>
      <dgm:t>
        <a:bodyPr/>
        <a:lstStyle/>
        <a:p>
          <a:endParaRPr lang="en-US">
            <a:solidFill>
              <a:schemeClr val="tx1"/>
            </a:solidFill>
          </a:endParaRPr>
        </a:p>
      </dgm:t>
    </dgm:pt>
    <dgm:pt modelId="{1296D974-30C3-40AB-90D6-EF2F71B21202}" type="sibTrans" cxnId="{3299870D-7DC2-4DFF-A5E4-4F1E7F7C2188}">
      <dgm:prSet/>
      <dgm:spPr/>
      <dgm:t>
        <a:bodyPr/>
        <a:lstStyle/>
        <a:p>
          <a:endParaRPr lang="en-US">
            <a:solidFill>
              <a:schemeClr val="tx1"/>
            </a:solidFill>
          </a:endParaRPr>
        </a:p>
      </dgm:t>
    </dgm:pt>
    <dgm:pt modelId="{6D0AC1EB-C4BF-4A2A-A60B-FB469A462C78}">
      <dgm:prSet custT="1"/>
      <dgm:spPr/>
      <dgm:t>
        <a:bodyPr/>
        <a:lstStyle/>
        <a:p>
          <a:pPr>
            <a:defRPr cap="all"/>
          </a:pPr>
          <a:r>
            <a:rPr lang="en-US" sz="1800" b="1" dirty="0">
              <a:solidFill>
                <a:schemeClr val="accent1">
                  <a:lumMod val="40000"/>
                  <a:lumOff val="60000"/>
                </a:schemeClr>
              </a:solidFill>
            </a:rPr>
            <a:t>Relationships</a:t>
          </a:r>
          <a:r>
            <a:rPr lang="en-US" sz="1100" dirty="0">
              <a:solidFill>
                <a:schemeClr val="tx1"/>
              </a:solidFill>
            </a:rPr>
            <a:t>: </a:t>
          </a:r>
        </a:p>
        <a:p>
          <a:pPr>
            <a:defRPr cap="all"/>
          </a:pPr>
          <a:r>
            <a:rPr lang="en-US" sz="1600" dirty="0">
              <a:solidFill>
                <a:schemeClr val="tx1"/>
              </a:solidFill>
            </a:rPr>
            <a:t> Linked to Orders by </a:t>
          </a:r>
          <a:r>
            <a:rPr lang="en-US" sz="1600" dirty="0" err="1">
              <a:solidFill>
                <a:schemeClr val="tx1"/>
              </a:solidFill>
            </a:rPr>
            <a:t>ShipperID</a:t>
          </a:r>
          <a:r>
            <a:rPr lang="en-US" sz="1600" dirty="0">
              <a:solidFill>
                <a:schemeClr val="tx1"/>
              </a:solidFill>
            </a:rPr>
            <a:t>.</a:t>
          </a:r>
          <a:endParaRPr lang="en-US" sz="1100" dirty="0">
            <a:solidFill>
              <a:schemeClr val="tx1"/>
            </a:solidFill>
          </a:endParaRPr>
        </a:p>
      </dgm:t>
    </dgm:pt>
    <dgm:pt modelId="{BE64396F-363F-42C8-987D-3E9E27656F18}" type="parTrans" cxnId="{D4AFF178-15C0-4914-96DD-A874E8FCA40B}">
      <dgm:prSet/>
      <dgm:spPr/>
      <dgm:t>
        <a:bodyPr/>
        <a:lstStyle/>
        <a:p>
          <a:endParaRPr lang="en-US">
            <a:solidFill>
              <a:schemeClr val="tx1"/>
            </a:solidFill>
          </a:endParaRPr>
        </a:p>
      </dgm:t>
    </dgm:pt>
    <dgm:pt modelId="{8001DC43-BF3C-48C9-A0A0-F2BF881D105C}" type="sibTrans" cxnId="{D4AFF178-15C0-4914-96DD-A874E8FCA40B}">
      <dgm:prSet/>
      <dgm:spPr/>
      <dgm:t>
        <a:bodyPr/>
        <a:lstStyle/>
        <a:p>
          <a:endParaRPr lang="en-US">
            <a:solidFill>
              <a:schemeClr val="tx1"/>
            </a:solidFill>
          </a:endParaRPr>
        </a:p>
      </dgm:t>
    </dgm:pt>
    <dgm:pt modelId="{03BE6C3B-B30B-44BC-AD5A-B2FC90E34F72}" type="pres">
      <dgm:prSet presAssocID="{C9ABA6EE-670C-4458-BE3A-54A413DDAF2D}" presName="root" presStyleCnt="0">
        <dgm:presLayoutVars>
          <dgm:dir/>
          <dgm:resizeHandles val="exact"/>
        </dgm:presLayoutVars>
      </dgm:prSet>
      <dgm:spPr/>
    </dgm:pt>
    <dgm:pt modelId="{0816F0F0-4854-45DC-A004-62CF43211275}" type="pres">
      <dgm:prSet presAssocID="{F6620B47-17AF-4119-BF59-993662179641}" presName="compNode" presStyleCnt="0"/>
      <dgm:spPr/>
    </dgm:pt>
    <dgm:pt modelId="{8D253E25-0295-4329-AD94-EC9E4172236B}" type="pres">
      <dgm:prSet presAssocID="{F6620B47-17AF-4119-BF59-993662179641}" presName="iconBgRect" presStyleLbl="bgShp" presStyleIdx="0" presStyleCnt="3"/>
      <dgm:spPr/>
    </dgm:pt>
    <dgm:pt modelId="{9B75AE2B-DC68-4DE0-BB7E-AAF7755C5C78}" type="pres">
      <dgm:prSet presAssocID="{F6620B47-17AF-4119-BF59-9936621796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C83BE5-982B-430F-9817-81330C2F532B}" type="pres">
      <dgm:prSet presAssocID="{F6620B47-17AF-4119-BF59-993662179641}" presName="spaceRect" presStyleCnt="0"/>
      <dgm:spPr/>
    </dgm:pt>
    <dgm:pt modelId="{99B907F8-4B94-4C45-A613-E15F884F4880}" type="pres">
      <dgm:prSet presAssocID="{F6620B47-17AF-4119-BF59-993662179641}" presName="textRect" presStyleLbl="revTx" presStyleIdx="0" presStyleCnt="3" custScaleY="84146">
        <dgm:presLayoutVars>
          <dgm:chMax val="1"/>
          <dgm:chPref val="1"/>
        </dgm:presLayoutVars>
      </dgm:prSet>
      <dgm:spPr/>
    </dgm:pt>
    <dgm:pt modelId="{95B74FAE-1ED6-4D7F-8648-8A06EA7A453D}" type="pres">
      <dgm:prSet presAssocID="{ED3B49D6-75F1-46CE-BB0E-C6425A9F1978}" presName="sibTrans" presStyleCnt="0"/>
      <dgm:spPr/>
    </dgm:pt>
    <dgm:pt modelId="{69E7813C-C0E9-4054-B985-45FA9F4DB69B}" type="pres">
      <dgm:prSet presAssocID="{99509875-866A-4A2F-B033-AF992A065112}" presName="compNode" presStyleCnt="0"/>
      <dgm:spPr/>
    </dgm:pt>
    <dgm:pt modelId="{2233424A-3650-4B17-9BB1-8676DD147736}" type="pres">
      <dgm:prSet presAssocID="{99509875-866A-4A2F-B033-AF992A065112}" presName="iconBgRect" presStyleLbl="bgShp" presStyleIdx="1" presStyleCnt="3"/>
      <dgm:spPr/>
    </dgm:pt>
    <dgm:pt modelId="{557D99BD-FF70-42FE-B804-A982C56BCACB}" type="pres">
      <dgm:prSet presAssocID="{99509875-866A-4A2F-B033-AF992A0651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C840040-004C-453C-A5EA-A8F3F1D9E765}" type="pres">
      <dgm:prSet presAssocID="{99509875-866A-4A2F-B033-AF992A065112}" presName="spaceRect" presStyleCnt="0"/>
      <dgm:spPr/>
    </dgm:pt>
    <dgm:pt modelId="{A7E62E19-9405-47F3-8D62-15F49E5FC95F}" type="pres">
      <dgm:prSet presAssocID="{99509875-866A-4A2F-B033-AF992A065112}" presName="textRect" presStyleLbl="revTx" presStyleIdx="1" presStyleCnt="3">
        <dgm:presLayoutVars>
          <dgm:chMax val="1"/>
          <dgm:chPref val="1"/>
        </dgm:presLayoutVars>
      </dgm:prSet>
      <dgm:spPr/>
    </dgm:pt>
    <dgm:pt modelId="{004367A7-8404-4788-8188-EE9908407FCA}" type="pres">
      <dgm:prSet presAssocID="{1296D974-30C3-40AB-90D6-EF2F71B21202}" presName="sibTrans" presStyleCnt="0"/>
      <dgm:spPr/>
    </dgm:pt>
    <dgm:pt modelId="{FEA4FF02-F373-49D1-8168-DA4357FCBAE8}" type="pres">
      <dgm:prSet presAssocID="{6D0AC1EB-C4BF-4A2A-A60B-FB469A462C78}" presName="compNode" presStyleCnt="0"/>
      <dgm:spPr/>
    </dgm:pt>
    <dgm:pt modelId="{7E9D3C6F-BEC6-4BE8-91EB-F9ACE77753FC}" type="pres">
      <dgm:prSet presAssocID="{6D0AC1EB-C4BF-4A2A-A60B-FB469A462C78}" presName="iconBgRect" presStyleLbl="bgShp" presStyleIdx="2" presStyleCnt="3"/>
      <dgm:spPr/>
    </dgm:pt>
    <dgm:pt modelId="{0522B831-B582-4EBF-A795-40C0F3C1C96E}" type="pres">
      <dgm:prSet presAssocID="{6D0AC1EB-C4BF-4A2A-A60B-FB469A462C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3A5CE41-7F43-4780-98F6-BEDE2F17B73A}" type="pres">
      <dgm:prSet presAssocID="{6D0AC1EB-C4BF-4A2A-A60B-FB469A462C78}" presName="spaceRect" presStyleCnt="0"/>
      <dgm:spPr/>
    </dgm:pt>
    <dgm:pt modelId="{D1FCCAA6-82C7-418F-B467-59C54095564D}" type="pres">
      <dgm:prSet presAssocID="{6D0AC1EB-C4BF-4A2A-A60B-FB469A462C78}" presName="textRect" presStyleLbl="revTx" presStyleIdx="2" presStyleCnt="3">
        <dgm:presLayoutVars>
          <dgm:chMax val="1"/>
          <dgm:chPref val="1"/>
        </dgm:presLayoutVars>
      </dgm:prSet>
      <dgm:spPr/>
    </dgm:pt>
  </dgm:ptLst>
  <dgm:cxnLst>
    <dgm:cxn modelId="{22314001-B0D6-4EC7-BD46-5CACA7875F02}" type="presOf" srcId="{6D0AC1EB-C4BF-4A2A-A60B-FB469A462C78}" destId="{D1FCCAA6-82C7-418F-B467-59C54095564D}" srcOrd="0" destOrd="0" presId="urn:microsoft.com/office/officeart/2018/5/layout/IconCircleLabelList"/>
    <dgm:cxn modelId="{3299870D-7DC2-4DFF-A5E4-4F1E7F7C2188}" srcId="{C9ABA6EE-670C-4458-BE3A-54A413DDAF2D}" destId="{99509875-866A-4A2F-B033-AF992A065112}" srcOrd="1" destOrd="0" parTransId="{8C72A696-2267-4191-94A6-7AEA01A8B884}" sibTransId="{1296D974-30C3-40AB-90D6-EF2F71B21202}"/>
    <dgm:cxn modelId="{2F7E7B20-FD94-4DB0-A634-8FD444087592}" type="presOf" srcId="{99509875-866A-4A2F-B033-AF992A065112}" destId="{A7E62E19-9405-47F3-8D62-15F49E5FC95F}" srcOrd="0" destOrd="0" presId="urn:microsoft.com/office/officeart/2018/5/layout/IconCircleLabelList"/>
    <dgm:cxn modelId="{16162C5D-6445-4B3B-B054-18632C3B38B1}" type="presOf" srcId="{C9ABA6EE-670C-4458-BE3A-54A413DDAF2D}" destId="{03BE6C3B-B30B-44BC-AD5A-B2FC90E34F72}" srcOrd="0" destOrd="0" presId="urn:microsoft.com/office/officeart/2018/5/layout/IconCircleLabelList"/>
    <dgm:cxn modelId="{D4AFF178-15C0-4914-96DD-A874E8FCA40B}" srcId="{C9ABA6EE-670C-4458-BE3A-54A413DDAF2D}" destId="{6D0AC1EB-C4BF-4A2A-A60B-FB469A462C78}" srcOrd="2" destOrd="0" parTransId="{BE64396F-363F-42C8-987D-3E9E27656F18}" sibTransId="{8001DC43-BF3C-48C9-A0A0-F2BF881D105C}"/>
    <dgm:cxn modelId="{E8357D7D-A0A4-4DFD-BF1B-30BFC97EC564}" srcId="{C9ABA6EE-670C-4458-BE3A-54A413DDAF2D}" destId="{F6620B47-17AF-4119-BF59-993662179641}" srcOrd="0" destOrd="0" parTransId="{93DA3E27-7AA4-408C-A7AC-41E4FAD09C9B}" sibTransId="{ED3B49D6-75F1-46CE-BB0E-C6425A9F1978}"/>
    <dgm:cxn modelId="{5088949C-0DB4-40CC-96CB-C41957AB3D3B}" type="presOf" srcId="{F6620B47-17AF-4119-BF59-993662179641}" destId="{99B907F8-4B94-4C45-A613-E15F884F4880}" srcOrd="0" destOrd="0" presId="urn:microsoft.com/office/officeart/2018/5/layout/IconCircleLabelList"/>
    <dgm:cxn modelId="{CB6E1DC5-5FBA-4C78-8831-97D7ECBA9F6E}" type="presParOf" srcId="{03BE6C3B-B30B-44BC-AD5A-B2FC90E34F72}" destId="{0816F0F0-4854-45DC-A004-62CF43211275}" srcOrd="0" destOrd="0" presId="urn:microsoft.com/office/officeart/2018/5/layout/IconCircleLabelList"/>
    <dgm:cxn modelId="{84CC3A27-37E1-4A67-BEF7-83616704CCB1}" type="presParOf" srcId="{0816F0F0-4854-45DC-A004-62CF43211275}" destId="{8D253E25-0295-4329-AD94-EC9E4172236B}" srcOrd="0" destOrd="0" presId="urn:microsoft.com/office/officeart/2018/5/layout/IconCircleLabelList"/>
    <dgm:cxn modelId="{CC36FFBF-BE1B-4CEB-820E-5822D3766C52}" type="presParOf" srcId="{0816F0F0-4854-45DC-A004-62CF43211275}" destId="{9B75AE2B-DC68-4DE0-BB7E-AAF7755C5C78}" srcOrd="1" destOrd="0" presId="urn:microsoft.com/office/officeart/2018/5/layout/IconCircleLabelList"/>
    <dgm:cxn modelId="{9A6F2230-AE69-4753-A220-3D26FF46482E}" type="presParOf" srcId="{0816F0F0-4854-45DC-A004-62CF43211275}" destId="{12C83BE5-982B-430F-9817-81330C2F532B}" srcOrd="2" destOrd="0" presId="urn:microsoft.com/office/officeart/2018/5/layout/IconCircleLabelList"/>
    <dgm:cxn modelId="{695829BD-01B0-47CA-927A-256589F01C7A}" type="presParOf" srcId="{0816F0F0-4854-45DC-A004-62CF43211275}" destId="{99B907F8-4B94-4C45-A613-E15F884F4880}" srcOrd="3" destOrd="0" presId="urn:microsoft.com/office/officeart/2018/5/layout/IconCircleLabelList"/>
    <dgm:cxn modelId="{8FFC6CB2-4C2C-484F-BBD9-4CC14C7B17A8}" type="presParOf" srcId="{03BE6C3B-B30B-44BC-AD5A-B2FC90E34F72}" destId="{95B74FAE-1ED6-4D7F-8648-8A06EA7A453D}" srcOrd="1" destOrd="0" presId="urn:microsoft.com/office/officeart/2018/5/layout/IconCircleLabelList"/>
    <dgm:cxn modelId="{9A481290-6342-4815-9355-8570C593C3DE}" type="presParOf" srcId="{03BE6C3B-B30B-44BC-AD5A-B2FC90E34F72}" destId="{69E7813C-C0E9-4054-B985-45FA9F4DB69B}" srcOrd="2" destOrd="0" presId="urn:microsoft.com/office/officeart/2018/5/layout/IconCircleLabelList"/>
    <dgm:cxn modelId="{0B3E80E0-4949-40C0-97A1-286D7329C408}" type="presParOf" srcId="{69E7813C-C0E9-4054-B985-45FA9F4DB69B}" destId="{2233424A-3650-4B17-9BB1-8676DD147736}" srcOrd="0" destOrd="0" presId="urn:microsoft.com/office/officeart/2018/5/layout/IconCircleLabelList"/>
    <dgm:cxn modelId="{9AB46B36-C4E8-4236-8C5C-321FFEEBF52B}" type="presParOf" srcId="{69E7813C-C0E9-4054-B985-45FA9F4DB69B}" destId="{557D99BD-FF70-42FE-B804-A982C56BCACB}" srcOrd="1" destOrd="0" presId="urn:microsoft.com/office/officeart/2018/5/layout/IconCircleLabelList"/>
    <dgm:cxn modelId="{486EB794-0C89-4758-A30A-14427CFB6EC5}" type="presParOf" srcId="{69E7813C-C0E9-4054-B985-45FA9F4DB69B}" destId="{2C840040-004C-453C-A5EA-A8F3F1D9E765}" srcOrd="2" destOrd="0" presId="urn:microsoft.com/office/officeart/2018/5/layout/IconCircleLabelList"/>
    <dgm:cxn modelId="{7985B394-3056-47B5-96DC-F194A78C3948}" type="presParOf" srcId="{69E7813C-C0E9-4054-B985-45FA9F4DB69B}" destId="{A7E62E19-9405-47F3-8D62-15F49E5FC95F}" srcOrd="3" destOrd="0" presId="urn:microsoft.com/office/officeart/2018/5/layout/IconCircleLabelList"/>
    <dgm:cxn modelId="{B589018A-8845-419A-A7C3-10318BC7F80E}" type="presParOf" srcId="{03BE6C3B-B30B-44BC-AD5A-B2FC90E34F72}" destId="{004367A7-8404-4788-8188-EE9908407FCA}" srcOrd="3" destOrd="0" presId="urn:microsoft.com/office/officeart/2018/5/layout/IconCircleLabelList"/>
    <dgm:cxn modelId="{93BBA264-3D40-44BF-83FA-6921CBC6E8E4}" type="presParOf" srcId="{03BE6C3B-B30B-44BC-AD5A-B2FC90E34F72}" destId="{FEA4FF02-F373-49D1-8168-DA4357FCBAE8}" srcOrd="4" destOrd="0" presId="urn:microsoft.com/office/officeart/2018/5/layout/IconCircleLabelList"/>
    <dgm:cxn modelId="{2459D891-5A58-40C7-B1F9-C6B3D40D7B27}" type="presParOf" srcId="{FEA4FF02-F373-49D1-8168-DA4357FCBAE8}" destId="{7E9D3C6F-BEC6-4BE8-91EB-F9ACE77753FC}" srcOrd="0" destOrd="0" presId="urn:microsoft.com/office/officeart/2018/5/layout/IconCircleLabelList"/>
    <dgm:cxn modelId="{ACFAA60B-6B4F-4B4C-9453-FF50057AADCB}" type="presParOf" srcId="{FEA4FF02-F373-49D1-8168-DA4357FCBAE8}" destId="{0522B831-B582-4EBF-A795-40C0F3C1C96E}" srcOrd="1" destOrd="0" presId="urn:microsoft.com/office/officeart/2018/5/layout/IconCircleLabelList"/>
    <dgm:cxn modelId="{B55034D9-C2F6-45FF-8811-D2E1039DFDAF}" type="presParOf" srcId="{FEA4FF02-F373-49D1-8168-DA4357FCBAE8}" destId="{B3A5CE41-7F43-4780-98F6-BEDE2F17B73A}" srcOrd="2" destOrd="0" presId="urn:microsoft.com/office/officeart/2018/5/layout/IconCircleLabelList"/>
    <dgm:cxn modelId="{8BF59BF3-F5A6-47EA-9B26-D61C83EA6092}" type="presParOf" srcId="{FEA4FF02-F373-49D1-8168-DA4357FCBAE8}" destId="{D1FCCAA6-82C7-418F-B467-59C54095564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9ABA6EE-670C-4458-BE3A-54A413DDAF2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620B47-17AF-4119-BF59-993662179641}">
      <dgm:prSet custT="1"/>
      <dgm:spPr/>
      <dgm:t>
        <a:bodyPr/>
        <a:lstStyle/>
        <a:p>
          <a:pPr>
            <a:defRPr cap="all"/>
          </a:pPr>
          <a:r>
            <a:rPr lang="en-US" sz="1600" dirty="0">
              <a:solidFill>
                <a:schemeClr val="tx1"/>
              </a:solidFill>
            </a:rPr>
            <a:t>Holds order details, such as order dates and shipping information.</a:t>
          </a:r>
        </a:p>
      </dgm:t>
    </dgm:pt>
    <dgm:pt modelId="{93DA3E27-7AA4-408C-A7AC-41E4FAD09C9B}" type="parTrans" cxnId="{E8357D7D-A0A4-4DFD-BF1B-30BFC97EC564}">
      <dgm:prSet/>
      <dgm:spPr/>
      <dgm:t>
        <a:bodyPr/>
        <a:lstStyle/>
        <a:p>
          <a:endParaRPr lang="en-US">
            <a:solidFill>
              <a:schemeClr val="tx1"/>
            </a:solidFill>
          </a:endParaRPr>
        </a:p>
      </dgm:t>
    </dgm:pt>
    <dgm:pt modelId="{ED3B49D6-75F1-46CE-BB0E-C6425A9F1978}" type="sibTrans" cxnId="{E8357D7D-A0A4-4DFD-BF1B-30BFC97EC564}">
      <dgm:prSet/>
      <dgm:spPr/>
      <dgm:t>
        <a:bodyPr/>
        <a:lstStyle/>
        <a:p>
          <a:endParaRPr lang="en-US">
            <a:solidFill>
              <a:schemeClr val="tx1"/>
            </a:solidFill>
          </a:endParaRPr>
        </a:p>
      </dgm:t>
    </dgm:pt>
    <dgm:pt modelId="{99509875-866A-4A2F-B033-AF992A065112}">
      <dgm:prSet custT="1"/>
      <dgm:spPr/>
      <dgm:t>
        <a:bodyPr/>
        <a:lstStyle/>
        <a:p>
          <a:pPr>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a:defRPr cap="all"/>
          </a:pPr>
          <a:r>
            <a:rPr lang="en-US" sz="1600" kern="1200" cap="all" dirty="0" err="1">
              <a:solidFill>
                <a:prstClr val="white"/>
              </a:solidFill>
              <a:latin typeface="Calisto MT" panose="02040603050505030304"/>
              <a:ea typeface="+mn-ea"/>
              <a:cs typeface="+mn-cs"/>
            </a:rPr>
            <a:t>OrderID</a:t>
          </a:r>
          <a:r>
            <a:rPr lang="en-US" sz="1600" kern="1200" dirty="0">
              <a:solidFill>
                <a:schemeClr val="tx1"/>
              </a:solidFill>
            </a:rPr>
            <a:t> </a:t>
          </a:r>
        </a:p>
      </dgm:t>
    </dgm:pt>
    <dgm:pt modelId="{8C72A696-2267-4191-94A6-7AEA01A8B884}" type="parTrans" cxnId="{3299870D-7DC2-4DFF-A5E4-4F1E7F7C2188}">
      <dgm:prSet/>
      <dgm:spPr/>
      <dgm:t>
        <a:bodyPr/>
        <a:lstStyle/>
        <a:p>
          <a:endParaRPr lang="en-US">
            <a:solidFill>
              <a:schemeClr val="tx1"/>
            </a:solidFill>
          </a:endParaRPr>
        </a:p>
      </dgm:t>
    </dgm:pt>
    <dgm:pt modelId="{1296D974-30C3-40AB-90D6-EF2F71B21202}" type="sibTrans" cxnId="{3299870D-7DC2-4DFF-A5E4-4F1E7F7C2188}">
      <dgm:prSet/>
      <dgm:spPr/>
      <dgm:t>
        <a:bodyPr/>
        <a:lstStyle/>
        <a:p>
          <a:endParaRPr lang="en-US">
            <a:solidFill>
              <a:schemeClr val="tx1"/>
            </a:solidFill>
          </a:endParaRPr>
        </a:p>
      </dgm:t>
    </dgm:pt>
    <dgm:pt modelId="{6D0AC1EB-C4BF-4A2A-A60B-FB469A462C78}">
      <dgm:prSet custT="1"/>
      <dgm:spPr/>
      <dgm:t>
        <a:bodyPr/>
        <a:lstStyle/>
        <a:p>
          <a:pPr>
            <a:defRPr cap="all"/>
          </a:pPr>
          <a:r>
            <a:rPr lang="en-US" sz="1800" b="1" dirty="0">
              <a:solidFill>
                <a:schemeClr val="accent1">
                  <a:lumMod val="40000"/>
                  <a:lumOff val="60000"/>
                </a:schemeClr>
              </a:solidFill>
            </a:rPr>
            <a:t>Relationships</a:t>
          </a:r>
          <a:r>
            <a:rPr lang="en-US" sz="1100" dirty="0">
              <a:solidFill>
                <a:schemeClr val="tx1"/>
              </a:solidFill>
            </a:rPr>
            <a:t>: </a:t>
          </a:r>
        </a:p>
        <a:p>
          <a:pPr>
            <a:defRPr cap="all"/>
          </a:pPr>
          <a:r>
            <a:rPr lang="en-US" sz="1600" dirty="0">
              <a:solidFill>
                <a:schemeClr val="tx1"/>
              </a:solidFill>
            </a:rPr>
            <a:t> Linked Customers through </a:t>
          </a:r>
          <a:r>
            <a:rPr lang="en-US" sz="1600" dirty="0" err="1">
              <a:solidFill>
                <a:schemeClr val="tx1"/>
              </a:solidFill>
            </a:rPr>
            <a:t>CustomerID</a:t>
          </a:r>
          <a:r>
            <a:rPr lang="en-US" sz="1600" dirty="0">
              <a:solidFill>
                <a:schemeClr val="tx1"/>
              </a:solidFill>
            </a:rPr>
            <a:t>, Employees through </a:t>
          </a:r>
          <a:r>
            <a:rPr lang="en-US" sz="1600" dirty="0" err="1">
              <a:solidFill>
                <a:schemeClr val="tx1"/>
              </a:solidFill>
            </a:rPr>
            <a:t>EmployeeID</a:t>
          </a:r>
          <a:r>
            <a:rPr lang="en-US" sz="1600" dirty="0">
              <a:solidFill>
                <a:schemeClr val="tx1"/>
              </a:solidFill>
            </a:rPr>
            <a:t>, Shippers through </a:t>
          </a:r>
          <a:r>
            <a:rPr lang="en-US" sz="1600" dirty="0" err="1">
              <a:solidFill>
                <a:schemeClr val="tx1"/>
              </a:solidFill>
            </a:rPr>
            <a:t>ShipperID</a:t>
          </a:r>
          <a:r>
            <a:rPr lang="en-US" sz="1600" dirty="0">
              <a:solidFill>
                <a:schemeClr val="tx1"/>
              </a:solidFill>
            </a:rPr>
            <a:t>, and </a:t>
          </a:r>
          <a:r>
            <a:rPr lang="en-US" sz="1600" dirty="0" err="1">
              <a:solidFill>
                <a:schemeClr val="tx1"/>
              </a:solidFill>
            </a:rPr>
            <a:t>OrderDetails</a:t>
          </a:r>
          <a:r>
            <a:rPr lang="en-US" sz="1600" dirty="0">
              <a:solidFill>
                <a:schemeClr val="tx1"/>
              </a:solidFill>
            </a:rPr>
            <a:t> by </a:t>
          </a:r>
          <a:r>
            <a:rPr lang="en-US" sz="1600" dirty="0" err="1">
              <a:solidFill>
                <a:schemeClr val="tx1"/>
              </a:solidFill>
            </a:rPr>
            <a:t>OrderID</a:t>
          </a:r>
          <a:r>
            <a:rPr lang="en-US" sz="1600" dirty="0">
              <a:solidFill>
                <a:schemeClr val="tx1"/>
              </a:solidFill>
            </a:rPr>
            <a:t>.</a:t>
          </a:r>
          <a:endParaRPr lang="en-US" sz="1100" dirty="0">
            <a:solidFill>
              <a:schemeClr val="tx1"/>
            </a:solidFill>
          </a:endParaRPr>
        </a:p>
      </dgm:t>
    </dgm:pt>
    <dgm:pt modelId="{BE64396F-363F-42C8-987D-3E9E27656F18}" type="parTrans" cxnId="{D4AFF178-15C0-4914-96DD-A874E8FCA40B}">
      <dgm:prSet/>
      <dgm:spPr/>
      <dgm:t>
        <a:bodyPr/>
        <a:lstStyle/>
        <a:p>
          <a:endParaRPr lang="en-US">
            <a:solidFill>
              <a:schemeClr val="tx1"/>
            </a:solidFill>
          </a:endParaRPr>
        </a:p>
      </dgm:t>
    </dgm:pt>
    <dgm:pt modelId="{8001DC43-BF3C-48C9-A0A0-F2BF881D105C}" type="sibTrans" cxnId="{D4AFF178-15C0-4914-96DD-A874E8FCA40B}">
      <dgm:prSet/>
      <dgm:spPr/>
      <dgm:t>
        <a:bodyPr/>
        <a:lstStyle/>
        <a:p>
          <a:endParaRPr lang="en-US">
            <a:solidFill>
              <a:schemeClr val="tx1"/>
            </a:solidFill>
          </a:endParaRPr>
        </a:p>
      </dgm:t>
    </dgm:pt>
    <dgm:pt modelId="{03BE6C3B-B30B-44BC-AD5A-B2FC90E34F72}" type="pres">
      <dgm:prSet presAssocID="{C9ABA6EE-670C-4458-BE3A-54A413DDAF2D}" presName="root" presStyleCnt="0">
        <dgm:presLayoutVars>
          <dgm:dir/>
          <dgm:resizeHandles val="exact"/>
        </dgm:presLayoutVars>
      </dgm:prSet>
      <dgm:spPr/>
    </dgm:pt>
    <dgm:pt modelId="{0816F0F0-4854-45DC-A004-62CF43211275}" type="pres">
      <dgm:prSet presAssocID="{F6620B47-17AF-4119-BF59-993662179641}" presName="compNode" presStyleCnt="0"/>
      <dgm:spPr/>
    </dgm:pt>
    <dgm:pt modelId="{8D253E25-0295-4329-AD94-EC9E4172236B}" type="pres">
      <dgm:prSet presAssocID="{F6620B47-17AF-4119-BF59-993662179641}" presName="iconBgRect" presStyleLbl="bgShp" presStyleIdx="0" presStyleCnt="3"/>
      <dgm:spPr/>
    </dgm:pt>
    <dgm:pt modelId="{9B75AE2B-DC68-4DE0-BB7E-AAF7755C5C78}" type="pres">
      <dgm:prSet presAssocID="{F6620B47-17AF-4119-BF59-9936621796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C83BE5-982B-430F-9817-81330C2F532B}" type="pres">
      <dgm:prSet presAssocID="{F6620B47-17AF-4119-BF59-993662179641}" presName="spaceRect" presStyleCnt="0"/>
      <dgm:spPr/>
    </dgm:pt>
    <dgm:pt modelId="{99B907F8-4B94-4C45-A613-E15F884F4880}" type="pres">
      <dgm:prSet presAssocID="{F6620B47-17AF-4119-BF59-993662179641}" presName="textRect" presStyleLbl="revTx" presStyleIdx="0" presStyleCnt="3" custScaleY="84146">
        <dgm:presLayoutVars>
          <dgm:chMax val="1"/>
          <dgm:chPref val="1"/>
        </dgm:presLayoutVars>
      </dgm:prSet>
      <dgm:spPr/>
    </dgm:pt>
    <dgm:pt modelId="{95B74FAE-1ED6-4D7F-8648-8A06EA7A453D}" type="pres">
      <dgm:prSet presAssocID="{ED3B49D6-75F1-46CE-BB0E-C6425A9F1978}" presName="sibTrans" presStyleCnt="0"/>
      <dgm:spPr/>
    </dgm:pt>
    <dgm:pt modelId="{69E7813C-C0E9-4054-B985-45FA9F4DB69B}" type="pres">
      <dgm:prSet presAssocID="{99509875-866A-4A2F-B033-AF992A065112}" presName="compNode" presStyleCnt="0"/>
      <dgm:spPr/>
    </dgm:pt>
    <dgm:pt modelId="{2233424A-3650-4B17-9BB1-8676DD147736}" type="pres">
      <dgm:prSet presAssocID="{99509875-866A-4A2F-B033-AF992A065112}" presName="iconBgRect" presStyleLbl="bgShp" presStyleIdx="1" presStyleCnt="3"/>
      <dgm:spPr/>
    </dgm:pt>
    <dgm:pt modelId="{557D99BD-FF70-42FE-B804-A982C56BCACB}" type="pres">
      <dgm:prSet presAssocID="{99509875-866A-4A2F-B033-AF992A0651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C840040-004C-453C-A5EA-A8F3F1D9E765}" type="pres">
      <dgm:prSet presAssocID="{99509875-866A-4A2F-B033-AF992A065112}" presName="spaceRect" presStyleCnt="0"/>
      <dgm:spPr/>
    </dgm:pt>
    <dgm:pt modelId="{A7E62E19-9405-47F3-8D62-15F49E5FC95F}" type="pres">
      <dgm:prSet presAssocID="{99509875-866A-4A2F-B033-AF992A065112}" presName="textRect" presStyleLbl="revTx" presStyleIdx="1" presStyleCnt="3">
        <dgm:presLayoutVars>
          <dgm:chMax val="1"/>
          <dgm:chPref val="1"/>
        </dgm:presLayoutVars>
      </dgm:prSet>
      <dgm:spPr/>
    </dgm:pt>
    <dgm:pt modelId="{004367A7-8404-4788-8188-EE9908407FCA}" type="pres">
      <dgm:prSet presAssocID="{1296D974-30C3-40AB-90D6-EF2F71B21202}" presName="sibTrans" presStyleCnt="0"/>
      <dgm:spPr/>
    </dgm:pt>
    <dgm:pt modelId="{FEA4FF02-F373-49D1-8168-DA4357FCBAE8}" type="pres">
      <dgm:prSet presAssocID="{6D0AC1EB-C4BF-4A2A-A60B-FB469A462C78}" presName="compNode" presStyleCnt="0"/>
      <dgm:spPr/>
    </dgm:pt>
    <dgm:pt modelId="{7E9D3C6F-BEC6-4BE8-91EB-F9ACE77753FC}" type="pres">
      <dgm:prSet presAssocID="{6D0AC1EB-C4BF-4A2A-A60B-FB469A462C78}" presName="iconBgRect" presStyleLbl="bgShp" presStyleIdx="2" presStyleCnt="3"/>
      <dgm:spPr/>
    </dgm:pt>
    <dgm:pt modelId="{0522B831-B582-4EBF-A795-40C0F3C1C96E}" type="pres">
      <dgm:prSet presAssocID="{6D0AC1EB-C4BF-4A2A-A60B-FB469A462C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3A5CE41-7F43-4780-98F6-BEDE2F17B73A}" type="pres">
      <dgm:prSet presAssocID="{6D0AC1EB-C4BF-4A2A-A60B-FB469A462C78}" presName="spaceRect" presStyleCnt="0"/>
      <dgm:spPr/>
    </dgm:pt>
    <dgm:pt modelId="{D1FCCAA6-82C7-418F-B467-59C54095564D}" type="pres">
      <dgm:prSet presAssocID="{6D0AC1EB-C4BF-4A2A-A60B-FB469A462C78}" presName="textRect" presStyleLbl="revTx" presStyleIdx="2" presStyleCnt="3">
        <dgm:presLayoutVars>
          <dgm:chMax val="1"/>
          <dgm:chPref val="1"/>
        </dgm:presLayoutVars>
      </dgm:prSet>
      <dgm:spPr/>
    </dgm:pt>
  </dgm:ptLst>
  <dgm:cxnLst>
    <dgm:cxn modelId="{22314001-B0D6-4EC7-BD46-5CACA7875F02}" type="presOf" srcId="{6D0AC1EB-C4BF-4A2A-A60B-FB469A462C78}" destId="{D1FCCAA6-82C7-418F-B467-59C54095564D}" srcOrd="0" destOrd="0" presId="urn:microsoft.com/office/officeart/2018/5/layout/IconCircleLabelList"/>
    <dgm:cxn modelId="{3299870D-7DC2-4DFF-A5E4-4F1E7F7C2188}" srcId="{C9ABA6EE-670C-4458-BE3A-54A413DDAF2D}" destId="{99509875-866A-4A2F-B033-AF992A065112}" srcOrd="1" destOrd="0" parTransId="{8C72A696-2267-4191-94A6-7AEA01A8B884}" sibTransId="{1296D974-30C3-40AB-90D6-EF2F71B21202}"/>
    <dgm:cxn modelId="{2F7E7B20-FD94-4DB0-A634-8FD444087592}" type="presOf" srcId="{99509875-866A-4A2F-B033-AF992A065112}" destId="{A7E62E19-9405-47F3-8D62-15F49E5FC95F}" srcOrd="0" destOrd="0" presId="urn:microsoft.com/office/officeart/2018/5/layout/IconCircleLabelList"/>
    <dgm:cxn modelId="{16162C5D-6445-4B3B-B054-18632C3B38B1}" type="presOf" srcId="{C9ABA6EE-670C-4458-BE3A-54A413DDAF2D}" destId="{03BE6C3B-B30B-44BC-AD5A-B2FC90E34F72}" srcOrd="0" destOrd="0" presId="urn:microsoft.com/office/officeart/2018/5/layout/IconCircleLabelList"/>
    <dgm:cxn modelId="{D4AFF178-15C0-4914-96DD-A874E8FCA40B}" srcId="{C9ABA6EE-670C-4458-BE3A-54A413DDAF2D}" destId="{6D0AC1EB-C4BF-4A2A-A60B-FB469A462C78}" srcOrd="2" destOrd="0" parTransId="{BE64396F-363F-42C8-987D-3E9E27656F18}" sibTransId="{8001DC43-BF3C-48C9-A0A0-F2BF881D105C}"/>
    <dgm:cxn modelId="{E8357D7D-A0A4-4DFD-BF1B-30BFC97EC564}" srcId="{C9ABA6EE-670C-4458-BE3A-54A413DDAF2D}" destId="{F6620B47-17AF-4119-BF59-993662179641}" srcOrd="0" destOrd="0" parTransId="{93DA3E27-7AA4-408C-A7AC-41E4FAD09C9B}" sibTransId="{ED3B49D6-75F1-46CE-BB0E-C6425A9F1978}"/>
    <dgm:cxn modelId="{5088949C-0DB4-40CC-96CB-C41957AB3D3B}" type="presOf" srcId="{F6620B47-17AF-4119-BF59-993662179641}" destId="{99B907F8-4B94-4C45-A613-E15F884F4880}" srcOrd="0" destOrd="0" presId="urn:microsoft.com/office/officeart/2018/5/layout/IconCircleLabelList"/>
    <dgm:cxn modelId="{CB6E1DC5-5FBA-4C78-8831-97D7ECBA9F6E}" type="presParOf" srcId="{03BE6C3B-B30B-44BC-AD5A-B2FC90E34F72}" destId="{0816F0F0-4854-45DC-A004-62CF43211275}" srcOrd="0" destOrd="0" presId="urn:microsoft.com/office/officeart/2018/5/layout/IconCircleLabelList"/>
    <dgm:cxn modelId="{84CC3A27-37E1-4A67-BEF7-83616704CCB1}" type="presParOf" srcId="{0816F0F0-4854-45DC-A004-62CF43211275}" destId="{8D253E25-0295-4329-AD94-EC9E4172236B}" srcOrd="0" destOrd="0" presId="urn:microsoft.com/office/officeart/2018/5/layout/IconCircleLabelList"/>
    <dgm:cxn modelId="{CC36FFBF-BE1B-4CEB-820E-5822D3766C52}" type="presParOf" srcId="{0816F0F0-4854-45DC-A004-62CF43211275}" destId="{9B75AE2B-DC68-4DE0-BB7E-AAF7755C5C78}" srcOrd="1" destOrd="0" presId="urn:microsoft.com/office/officeart/2018/5/layout/IconCircleLabelList"/>
    <dgm:cxn modelId="{9A6F2230-AE69-4753-A220-3D26FF46482E}" type="presParOf" srcId="{0816F0F0-4854-45DC-A004-62CF43211275}" destId="{12C83BE5-982B-430F-9817-81330C2F532B}" srcOrd="2" destOrd="0" presId="urn:microsoft.com/office/officeart/2018/5/layout/IconCircleLabelList"/>
    <dgm:cxn modelId="{695829BD-01B0-47CA-927A-256589F01C7A}" type="presParOf" srcId="{0816F0F0-4854-45DC-A004-62CF43211275}" destId="{99B907F8-4B94-4C45-A613-E15F884F4880}" srcOrd="3" destOrd="0" presId="urn:microsoft.com/office/officeart/2018/5/layout/IconCircleLabelList"/>
    <dgm:cxn modelId="{8FFC6CB2-4C2C-484F-BBD9-4CC14C7B17A8}" type="presParOf" srcId="{03BE6C3B-B30B-44BC-AD5A-B2FC90E34F72}" destId="{95B74FAE-1ED6-4D7F-8648-8A06EA7A453D}" srcOrd="1" destOrd="0" presId="urn:microsoft.com/office/officeart/2018/5/layout/IconCircleLabelList"/>
    <dgm:cxn modelId="{9A481290-6342-4815-9355-8570C593C3DE}" type="presParOf" srcId="{03BE6C3B-B30B-44BC-AD5A-B2FC90E34F72}" destId="{69E7813C-C0E9-4054-B985-45FA9F4DB69B}" srcOrd="2" destOrd="0" presId="urn:microsoft.com/office/officeart/2018/5/layout/IconCircleLabelList"/>
    <dgm:cxn modelId="{0B3E80E0-4949-40C0-97A1-286D7329C408}" type="presParOf" srcId="{69E7813C-C0E9-4054-B985-45FA9F4DB69B}" destId="{2233424A-3650-4B17-9BB1-8676DD147736}" srcOrd="0" destOrd="0" presId="urn:microsoft.com/office/officeart/2018/5/layout/IconCircleLabelList"/>
    <dgm:cxn modelId="{9AB46B36-C4E8-4236-8C5C-321FFEEBF52B}" type="presParOf" srcId="{69E7813C-C0E9-4054-B985-45FA9F4DB69B}" destId="{557D99BD-FF70-42FE-B804-A982C56BCACB}" srcOrd="1" destOrd="0" presId="urn:microsoft.com/office/officeart/2018/5/layout/IconCircleLabelList"/>
    <dgm:cxn modelId="{486EB794-0C89-4758-A30A-14427CFB6EC5}" type="presParOf" srcId="{69E7813C-C0E9-4054-B985-45FA9F4DB69B}" destId="{2C840040-004C-453C-A5EA-A8F3F1D9E765}" srcOrd="2" destOrd="0" presId="urn:microsoft.com/office/officeart/2018/5/layout/IconCircleLabelList"/>
    <dgm:cxn modelId="{7985B394-3056-47B5-96DC-F194A78C3948}" type="presParOf" srcId="{69E7813C-C0E9-4054-B985-45FA9F4DB69B}" destId="{A7E62E19-9405-47F3-8D62-15F49E5FC95F}" srcOrd="3" destOrd="0" presId="urn:microsoft.com/office/officeart/2018/5/layout/IconCircleLabelList"/>
    <dgm:cxn modelId="{B589018A-8845-419A-A7C3-10318BC7F80E}" type="presParOf" srcId="{03BE6C3B-B30B-44BC-AD5A-B2FC90E34F72}" destId="{004367A7-8404-4788-8188-EE9908407FCA}" srcOrd="3" destOrd="0" presId="urn:microsoft.com/office/officeart/2018/5/layout/IconCircleLabelList"/>
    <dgm:cxn modelId="{93BBA264-3D40-44BF-83FA-6921CBC6E8E4}" type="presParOf" srcId="{03BE6C3B-B30B-44BC-AD5A-B2FC90E34F72}" destId="{FEA4FF02-F373-49D1-8168-DA4357FCBAE8}" srcOrd="4" destOrd="0" presId="urn:microsoft.com/office/officeart/2018/5/layout/IconCircleLabelList"/>
    <dgm:cxn modelId="{2459D891-5A58-40C7-B1F9-C6B3D40D7B27}" type="presParOf" srcId="{FEA4FF02-F373-49D1-8168-DA4357FCBAE8}" destId="{7E9D3C6F-BEC6-4BE8-91EB-F9ACE77753FC}" srcOrd="0" destOrd="0" presId="urn:microsoft.com/office/officeart/2018/5/layout/IconCircleLabelList"/>
    <dgm:cxn modelId="{ACFAA60B-6B4F-4B4C-9453-FF50057AADCB}" type="presParOf" srcId="{FEA4FF02-F373-49D1-8168-DA4357FCBAE8}" destId="{0522B831-B582-4EBF-A795-40C0F3C1C96E}" srcOrd="1" destOrd="0" presId="urn:microsoft.com/office/officeart/2018/5/layout/IconCircleLabelList"/>
    <dgm:cxn modelId="{B55034D9-C2F6-45FF-8811-D2E1039DFDAF}" type="presParOf" srcId="{FEA4FF02-F373-49D1-8168-DA4357FCBAE8}" destId="{B3A5CE41-7F43-4780-98F6-BEDE2F17B73A}" srcOrd="2" destOrd="0" presId="urn:microsoft.com/office/officeart/2018/5/layout/IconCircleLabelList"/>
    <dgm:cxn modelId="{8BF59BF3-F5A6-47EA-9B26-D61C83EA6092}" type="presParOf" srcId="{FEA4FF02-F373-49D1-8168-DA4357FCBAE8}" destId="{D1FCCAA6-82C7-418F-B467-59C54095564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9ABA6EE-670C-4458-BE3A-54A413DDAF2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620B47-17AF-4119-BF59-993662179641}">
      <dgm:prSet custT="1"/>
      <dgm:spPr/>
      <dgm:t>
        <a:bodyPr/>
        <a:lstStyle/>
        <a:p>
          <a:pPr>
            <a:defRPr cap="all"/>
          </a:pPr>
          <a:r>
            <a:rPr lang="en-US" sz="1600" dirty="0">
              <a:solidFill>
                <a:schemeClr val="tx1"/>
              </a:solidFill>
            </a:rPr>
            <a:t>Stores details of each product in an order, including quantity, unit price, and discounts.</a:t>
          </a:r>
        </a:p>
      </dgm:t>
    </dgm:pt>
    <dgm:pt modelId="{93DA3E27-7AA4-408C-A7AC-41E4FAD09C9B}" type="parTrans" cxnId="{E8357D7D-A0A4-4DFD-BF1B-30BFC97EC564}">
      <dgm:prSet/>
      <dgm:spPr/>
      <dgm:t>
        <a:bodyPr/>
        <a:lstStyle/>
        <a:p>
          <a:endParaRPr lang="en-US">
            <a:solidFill>
              <a:schemeClr val="tx1"/>
            </a:solidFill>
          </a:endParaRPr>
        </a:p>
      </dgm:t>
    </dgm:pt>
    <dgm:pt modelId="{ED3B49D6-75F1-46CE-BB0E-C6425A9F1978}" type="sibTrans" cxnId="{E8357D7D-A0A4-4DFD-BF1B-30BFC97EC564}">
      <dgm:prSet/>
      <dgm:spPr/>
      <dgm:t>
        <a:bodyPr/>
        <a:lstStyle/>
        <a:p>
          <a:endParaRPr lang="en-US">
            <a:solidFill>
              <a:schemeClr val="tx1"/>
            </a:solidFill>
          </a:endParaRPr>
        </a:p>
      </dgm:t>
    </dgm:pt>
    <dgm:pt modelId="{99509875-866A-4A2F-B033-AF992A065112}">
      <dgm:prSet custT="1"/>
      <dgm:spPr/>
      <dgm:t>
        <a:bodyPr/>
        <a:lstStyle/>
        <a:p>
          <a:pPr>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a:defRPr cap="all"/>
          </a:pPr>
          <a:r>
            <a:rPr lang="en-US" sz="1600" kern="1200" cap="all" dirty="0">
              <a:solidFill>
                <a:prstClr val="white"/>
              </a:solidFill>
              <a:latin typeface="Calisto MT" panose="02040603050505030304"/>
              <a:ea typeface="+mn-ea"/>
              <a:cs typeface="+mn-cs"/>
            </a:rPr>
            <a:t>Composite key of </a:t>
          </a:r>
          <a:r>
            <a:rPr lang="en-US" sz="1600" kern="1200" cap="all" dirty="0" err="1">
              <a:solidFill>
                <a:prstClr val="white"/>
              </a:solidFill>
              <a:latin typeface="Calisto MT" panose="02040603050505030304"/>
              <a:ea typeface="+mn-ea"/>
              <a:cs typeface="+mn-cs"/>
            </a:rPr>
            <a:t>OrderID</a:t>
          </a:r>
          <a:r>
            <a:rPr lang="en-US" sz="1600" kern="1200" cap="all" dirty="0">
              <a:solidFill>
                <a:prstClr val="white"/>
              </a:solidFill>
              <a:latin typeface="Calisto MT" panose="02040603050505030304"/>
              <a:ea typeface="+mn-ea"/>
              <a:cs typeface="+mn-cs"/>
            </a:rPr>
            <a:t> and </a:t>
          </a:r>
          <a:r>
            <a:rPr lang="en-US" sz="1600" kern="1200" cap="all" dirty="0" err="1">
              <a:solidFill>
                <a:prstClr val="white"/>
              </a:solidFill>
              <a:latin typeface="Calisto MT" panose="02040603050505030304"/>
              <a:ea typeface="+mn-ea"/>
              <a:cs typeface="+mn-cs"/>
            </a:rPr>
            <a:t>ProductID</a:t>
          </a:r>
          <a:r>
            <a:rPr lang="en-US" sz="1600" kern="1200" dirty="0">
              <a:solidFill>
                <a:schemeClr val="tx1"/>
              </a:solidFill>
            </a:rPr>
            <a:t> </a:t>
          </a:r>
        </a:p>
      </dgm:t>
    </dgm:pt>
    <dgm:pt modelId="{8C72A696-2267-4191-94A6-7AEA01A8B884}" type="parTrans" cxnId="{3299870D-7DC2-4DFF-A5E4-4F1E7F7C2188}">
      <dgm:prSet/>
      <dgm:spPr/>
      <dgm:t>
        <a:bodyPr/>
        <a:lstStyle/>
        <a:p>
          <a:endParaRPr lang="en-US">
            <a:solidFill>
              <a:schemeClr val="tx1"/>
            </a:solidFill>
          </a:endParaRPr>
        </a:p>
      </dgm:t>
    </dgm:pt>
    <dgm:pt modelId="{1296D974-30C3-40AB-90D6-EF2F71B21202}" type="sibTrans" cxnId="{3299870D-7DC2-4DFF-A5E4-4F1E7F7C2188}">
      <dgm:prSet/>
      <dgm:spPr/>
      <dgm:t>
        <a:bodyPr/>
        <a:lstStyle/>
        <a:p>
          <a:endParaRPr lang="en-US">
            <a:solidFill>
              <a:schemeClr val="tx1"/>
            </a:solidFill>
          </a:endParaRPr>
        </a:p>
      </dgm:t>
    </dgm:pt>
    <dgm:pt modelId="{6D0AC1EB-C4BF-4A2A-A60B-FB469A462C78}">
      <dgm:prSet custT="1"/>
      <dgm:spPr/>
      <dgm:t>
        <a:bodyPr/>
        <a:lstStyle/>
        <a:p>
          <a:pPr>
            <a:defRPr cap="all"/>
          </a:pPr>
          <a:r>
            <a:rPr lang="en-US" sz="1800" b="1" dirty="0">
              <a:solidFill>
                <a:schemeClr val="accent1">
                  <a:lumMod val="40000"/>
                  <a:lumOff val="60000"/>
                </a:schemeClr>
              </a:solidFill>
            </a:rPr>
            <a:t>Relationships</a:t>
          </a:r>
          <a:r>
            <a:rPr lang="en-US" sz="1100" dirty="0">
              <a:solidFill>
                <a:schemeClr val="tx1"/>
              </a:solidFill>
            </a:rPr>
            <a:t>: </a:t>
          </a:r>
        </a:p>
        <a:p>
          <a:pPr>
            <a:defRPr cap="all"/>
          </a:pPr>
          <a:r>
            <a:rPr lang="en-US" sz="1600" dirty="0">
              <a:solidFill>
                <a:schemeClr val="tx1"/>
              </a:solidFill>
            </a:rPr>
            <a:t> Linked to Orders by </a:t>
          </a:r>
          <a:r>
            <a:rPr lang="en-US" sz="1600" dirty="0" err="1">
              <a:solidFill>
                <a:schemeClr val="tx1"/>
              </a:solidFill>
            </a:rPr>
            <a:t>OrderID</a:t>
          </a:r>
          <a:r>
            <a:rPr lang="en-US" sz="1600" dirty="0">
              <a:solidFill>
                <a:schemeClr val="tx1"/>
              </a:solidFill>
            </a:rPr>
            <a:t> and Products by </a:t>
          </a:r>
          <a:r>
            <a:rPr lang="en-US" sz="1600" dirty="0" err="1">
              <a:solidFill>
                <a:schemeClr val="tx1"/>
              </a:solidFill>
            </a:rPr>
            <a:t>ProductID</a:t>
          </a:r>
          <a:r>
            <a:rPr lang="en-US" sz="1600" dirty="0">
              <a:solidFill>
                <a:schemeClr val="tx1"/>
              </a:solidFill>
            </a:rPr>
            <a:t>..</a:t>
          </a:r>
          <a:endParaRPr lang="en-US" sz="1100" dirty="0">
            <a:solidFill>
              <a:schemeClr val="tx1"/>
            </a:solidFill>
          </a:endParaRPr>
        </a:p>
      </dgm:t>
    </dgm:pt>
    <dgm:pt modelId="{BE64396F-363F-42C8-987D-3E9E27656F18}" type="parTrans" cxnId="{D4AFF178-15C0-4914-96DD-A874E8FCA40B}">
      <dgm:prSet/>
      <dgm:spPr/>
      <dgm:t>
        <a:bodyPr/>
        <a:lstStyle/>
        <a:p>
          <a:endParaRPr lang="en-US">
            <a:solidFill>
              <a:schemeClr val="tx1"/>
            </a:solidFill>
          </a:endParaRPr>
        </a:p>
      </dgm:t>
    </dgm:pt>
    <dgm:pt modelId="{8001DC43-BF3C-48C9-A0A0-F2BF881D105C}" type="sibTrans" cxnId="{D4AFF178-15C0-4914-96DD-A874E8FCA40B}">
      <dgm:prSet/>
      <dgm:spPr/>
      <dgm:t>
        <a:bodyPr/>
        <a:lstStyle/>
        <a:p>
          <a:endParaRPr lang="en-US">
            <a:solidFill>
              <a:schemeClr val="tx1"/>
            </a:solidFill>
          </a:endParaRPr>
        </a:p>
      </dgm:t>
    </dgm:pt>
    <dgm:pt modelId="{03BE6C3B-B30B-44BC-AD5A-B2FC90E34F72}" type="pres">
      <dgm:prSet presAssocID="{C9ABA6EE-670C-4458-BE3A-54A413DDAF2D}" presName="root" presStyleCnt="0">
        <dgm:presLayoutVars>
          <dgm:dir/>
          <dgm:resizeHandles val="exact"/>
        </dgm:presLayoutVars>
      </dgm:prSet>
      <dgm:spPr/>
    </dgm:pt>
    <dgm:pt modelId="{0816F0F0-4854-45DC-A004-62CF43211275}" type="pres">
      <dgm:prSet presAssocID="{F6620B47-17AF-4119-BF59-993662179641}" presName="compNode" presStyleCnt="0"/>
      <dgm:spPr/>
    </dgm:pt>
    <dgm:pt modelId="{8D253E25-0295-4329-AD94-EC9E4172236B}" type="pres">
      <dgm:prSet presAssocID="{F6620B47-17AF-4119-BF59-993662179641}" presName="iconBgRect" presStyleLbl="bgShp" presStyleIdx="0" presStyleCnt="3"/>
      <dgm:spPr/>
    </dgm:pt>
    <dgm:pt modelId="{9B75AE2B-DC68-4DE0-BB7E-AAF7755C5C78}" type="pres">
      <dgm:prSet presAssocID="{F6620B47-17AF-4119-BF59-9936621796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C83BE5-982B-430F-9817-81330C2F532B}" type="pres">
      <dgm:prSet presAssocID="{F6620B47-17AF-4119-BF59-993662179641}" presName="spaceRect" presStyleCnt="0"/>
      <dgm:spPr/>
    </dgm:pt>
    <dgm:pt modelId="{99B907F8-4B94-4C45-A613-E15F884F4880}" type="pres">
      <dgm:prSet presAssocID="{F6620B47-17AF-4119-BF59-993662179641}" presName="textRect" presStyleLbl="revTx" presStyleIdx="0" presStyleCnt="3" custScaleY="84146">
        <dgm:presLayoutVars>
          <dgm:chMax val="1"/>
          <dgm:chPref val="1"/>
        </dgm:presLayoutVars>
      </dgm:prSet>
      <dgm:spPr/>
    </dgm:pt>
    <dgm:pt modelId="{95B74FAE-1ED6-4D7F-8648-8A06EA7A453D}" type="pres">
      <dgm:prSet presAssocID="{ED3B49D6-75F1-46CE-BB0E-C6425A9F1978}" presName="sibTrans" presStyleCnt="0"/>
      <dgm:spPr/>
    </dgm:pt>
    <dgm:pt modelId="{69E7813C-C0E9-4054-B985-45FA9F4DB69B}" type="pres">
      <dgm:prSet presAssocID="{99509875-866A-4A2F-B033-AF992A065112}" presName="compNode" presStyleCnt="0"/>
      <dgm:spPr/>
    </dgm:pt>
    <dgm:pt modelId="{2233424A-3650-4B17-9BB1-8676DD147736}" type="pres">
      <dgm:prSet presAssocID="{99509875-866A-4A2F-B033-AF992A065112}" presName="iconBgRect" presStyleLbl="bgShp" presStyleIdx="1" presStyleCnt="3"/>
      <dgm:spPr/>
    </dgm:pt>
    <dgm:pt modelId="{557D99BD-FF70-42FE-B804-A982C56BCACB}" type="pres">
      <dgm:prSet presAssocID="{99509875-866A-4A2F-B033-AF992A0651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C840040-004C-453C-A5EA-A8F3F1D9E765}" type="pres">
      <dgm:prSet presAssocID="{99509875-866A-4A2F-B033-AF992A065112}" presName="spaceRect" presStyleCnt="0"/>
      <dgm:spPr/>
    </dgm:pt>
    <dgm:pt modelId="{A7E62E19-9405-47F3-8D62-15F49E5FC95F}" type="pres">
      <dgm:prSet presAssocID="{99509875-866A-4A2F-B033-AF992A065112}" presName="textRect" presStyleLbl="revTx" presStyleIdx="1" presStyleCnt="3">
        <dgm:presLayoutVars>
          <dgm:chMax val="1"/>
          <dgm:chPref val="1"/>
        </dgm:presLayoutVars>
      </dgm:prSet>
      <dgm:spPr/>
    </dgm:pt>
    <dgm:pt modelId="{004367A7-8404-4788-8188-EE9908407FCA}" type="pres">
      <dgm:prSet presAssocID="{1296D974-30C3-40AB-90D6-EF2F71B21202}" presName="sibTrans" presStyleCnt="0"/>
      <dgm:spPr/>
    </dgm:pt>
    <dgm:pt modelId="{FEA4FF02-F373-49D1-8168-DA4357FCBAE8}" type="pres">
      <dgm:prSet presAssocID="{6D0AC1EB-C4BF-4A2A-A60B-FB469A462C78}" presName="compNode" presStyleCnt="0"/>
      <dgm:spPr/>
    </dgm:pt>
    <dgm:pt modelId="{7E9D3C6F-BEC6-4BE8-91EB-F9ACE77753FC}" type="pres">
      <dgm:prSet presAssocID="{6D0AC1EB-C4BF-4A2A-A60B-FB469A462C78}" presName="iconBgRect" presStyleLbl="bgShp" presStyleIdx="2" presStyleCnt="3"/>
      <dgm:spPr/>
    </dgm:pt>
    <dgm:pt modelId="{0522B831-B582-4EBF-A795-40C0F3C1C96E}" type="pres">
      <dgm:prSet presAssocID="{6D0AC1EB-C4BF-4A2A-A60B-FB469A462C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3A5CE41-7F43-4780-98F6-BEDE2F17B73A}" type="pres">
      <dgm:prSet presAssocID="{6D0AC1EB-C4BF-4A2A-A60B-FB469A462C78}" presName="spaceRect" presStyleCnt="0"/>
      <dgm:spPr/>
    </dgm:pt>
    <dgm:pt modelId="{D1FCCAA6-82C7-418F-B467-59C54095564D}" type="pres">
      <dgm:prSet presAssocID="{6D0AC1EB-C4BF-4A2A-A60B-FB469A462C78}" presName="textRect" presStyleLbl="revTx" presStyleIdx="2" presStyleCnt="3">
        <dgm:presLayoutVars>
          <dgm:chMax val="1"/>
          <dgm:chPref val="1"/>
        </dgm:presLayoutVars>
      </dgm:prSet>
      <dgm:spPr/>
    </dgm:pt>
  </dgm:ptLst>
  <dgm:cxnLst>
    <dgm:cxn modelId="{22314001-B0D6-4EC7-BD46-5CACA7875F02}" type="presOf" srcId="{6D0AC1EB-C4BF-4A2A-A60B-FB469A462C78}" destId="{D1FCCAA6-82C7-418F-B467-59C54095564D}" srcOrd="0" destOrd="0" presId="urn:microsoft.com/office/officeart/2018/5/layout/IconCircleLabelList"/>
    <dgm:cxn modelId="{3299870D-7DC2-4DFF-A5E4-4F1E7F7C2188}" srcId="{C9ABA6EE-670C-4458-BE3A-54A413DDAF2D}" destId="{99509875-866A-4A2F-B033-AF992A065112}" srcOrd="1" destOrd="0" parTransId="{8C72A696-2267-4191-94A6-7AEA01A8B884}" sibTransId="{1296D974-30C3-40AB-90D6-EF2F71B21202}"/>
    <dgm:cxn modelId="{2F7E7B20-FD94-4DB0-A634-8FD444087592}" type="presOf" srcId="{99509875-866A-4A2F-B033-AF992A065112}" destId="{A7E62E19-9405-47F3-8D62-15F49E5FC95F}" srcOrd="0" destOrd="0" presId="urn:microsoft.com/office/officeart/2018/5/layout/IconCircleLabelList"/>
    <dgm:cxn modelId="{16162C5D-6445-4B3B-B054-18632C3B38B1}" type="presOf" srcId="{C9ABA6EE-670C-4458-BE3A-54A413DDAF2D}" destId="{03BE6C3B-B30B-44BC-AD5A-B2FC90E34F72}" srcOrd="0" destOrd="0" presId="urn:microsoft.com/office/officeart/2018/5/layout/IconCircleLabelList"/>
    <dgm:cxn modelId="{D4AFF178-15C0-4914-96DD-A874E8FCA40B}" srcId="{C9ABA6EE-670C-4458-BE3A-54A413DDAF2D}" destId="{6D0AC1EB-C4BF-4A2A-A60B-FB469A462C78}" srcOrd="2" destOrd="0" parTransId="{BE64396F-363F-42C8-987D-3E9E27656F18}" sibTransId="{8001DC43-BF3C-48C9-A0A0-F2BF881D105C}"/>
    <dgm:cxn modelId="{E8357D7D-A0A4-4DFD-BF1B-30BFC97EC564}" srcId="{C9ABA6EE-670C-4458-BE3A-54A413DDAF2D}" destId="{F6620B47-17AF-4119-BF59-993662179641}" srcOrd="0" destOrd="0" parTransId="{93DA3E27-7AA4-408C-A7AC-41E4FAD09C9B}" sibTransId="{ED3B49D6-75F1-46CE-BB0E-C6425A9F1978}"/>
    <dgm:cxn modelId="{5088949C-0DB4-40CC-96CB-C41957AB3D3B}" type="presOf" srcId="{F6620B47-17AF-4119-BF59-993662179641}" destId="{99B907F8-4B94-4C45-A613-E15F884F4880}" srcOrd="0" destOrd="0" presId="urn:microsoft.com/office/officeart/2018/5/layout/IconCircleLabelList"/>
    <dgm:cxn modelId="{CB6E1DC5-5FBA-4C78-8831-97D7ECBA9F6E}" type="presParOf" srcId="{03BE6C3B-B30B-44BC-AD5A-B2FC90E34F72}" destId="{0816F0F0-4854-45DC-A004-62CF43211275}" srcOrd="0" destOrd="0" presId="urn:microsoft.com/office/officeart/2018/5/layout/IconCircleLabelList"/>
    <dgm:cxn modelId="{84CC3A27-37E1-4A67-BEF7-83616704CCB1}" type="presParOf" srcId="{0816F0F0-4854-45DC-A004-62CF43211275}" destId="{8D253E25-0295-4329-AD94-EC9E4172236B}" srcOrd="0" destOrd="0" presId="urn:microsoft.com/office/officeart/2018/5/layout/IconCircleLabelList"/>
    <dgm:cxn modelId="{CC36FFBF-BE1B-4CEB-820E-5822D3766C52}" type="presParOf" srcId="{0816F0F0-4854-45DC-A004-62CF43211275}" destId="{9B75AE2B-DC68-4DE0-BB7E-AAF7755C5C78}" srcOrd="1" destOrd="0" presId="urn:microsoft.com/office/officeart/2018/5/layout/IconCircleLabelList"/>
    <dgm:cxn modelId="{9A6F2230-AE69-4753-A220-3D26FF46482E}" type="presParOf" srcId="{0816F0F0-4854-45DC-A004-62CF43211275}" destId="{12C83BE5-982B-430F-9817-81330C2F532B}" srcOrd="2" destOrd="0" presId="urn:microsoft.com/office/officeart/2018/5/layout/IconCircleLabelList"/>
    <dgm:cxn modelId="{695829BD-01B0-47CA-927A-256589F01C7A}" type="presParOf" srcId="{0816F0F0-4854-45DC-A004-62CF43211275}" destId="{99B907F8-4B94-4C45-A613-E15F884F4880}" srcOrd="3" destOrd="0" presId="urn:microsoft.com/office/officeart/2018/5/layout/IconCircleLabelList"/>
    <dgm:cxn modelId="{8FFC6CB2-4C2C-484F-BBD9-4CC14C7B17A8}" type="presParOf" srcId="{03BE6C3B-B30B-44BC-AD5A-B2FC90E34F72}" destId="{95B74FAE-1ED6-4D7F-8648-8A06EA7A453D}" srcOrd="1" destOrd="0" presId="urn:microsoft.com/office/officeart/2018/5/layout/IconCircleLabelList"/>
    <dgm:cxn modelId="{9A481290-6342-4815-9355-8570C593C3DE}" type="presParOf" srcId="{03BE6C3B-B30B-44BC-AD5A-B2FC90E34F72}" destId="{69E7813C-C0E9-4054-B985-45FA9F4DB69B}" srcOrd="2" destOrd="0" presId="urn:microsoft.com/office/officeart/2018/5/layout/IconCircleLabelList"/>
    <dgm:cxn modelId="{0B3E80E0-4949-40C0-97A1-286D7329C408}" type="presParOf" srcId="{69E7813C-C0E9-4054-B985-45FA9F4DB69B}" destId="{2233424A-3650-4B17-9BB1-8676DD147736}" srcOrd="0" destOrd="0" presId="urn:microsoft.com/office/officeart/2018/5/layout/IconCircleLabelList"/>
    <dgm:cxn modelId="{9AB46B36-C4E8-4236-8C5C-321FFEEBF52B}" type="presParOf" srcId="{69E7813C-C0E9-4054-B985-45FA9F4DB69B}" destId="{557D99BD-FF70-42FE-B804-A982C56BCACB}" srcOrd="1" destOrd="0" presId="urn:microsoft.com/office/officeart/2018/5/layout/IconCircleLabelList"/>
    <dgm:cxn modelId="{486EB794-0C89-4758-A30A-14427CFB6EC5}" type="presParOf" srcId="{69E7813C-C0E9-4054-B985-45FA9F4DB69B}" destId="{2C840040-004C-453C-A5EA-A8F3F1D9E765}" srcOrd="2" destOrd="0" presId="urn:microsoft.com/office/officeart/2018/5/layout/IconCircleLabelList"/>
    <dgm:cxn modelId="{7985B394-3056-47B5-96DC-F194A78C3948}" type="presParOf" srcId="{69E7813C-C0E9-4054-B985-45FA9F4DB69B}" destId="{A7E62E19-9405-47F3-8D62-15F49E5FC95F}" srcOrd="3" destOrd="0" presId="urn:microsoft.com/office/officeart/2018/5/layout/IconCircleLabelList"/>
    <dgm:cxn modelId="{B589018A-8845-419A-A7C3-10318BC7F80E}" type="presParOf" srcId="{03BE6C3B-B30B-44BC-AD5A-B2FC90E34F72}" destId="{004367A7-8404-4788-8188-EE9908407FCA}" srcOrd="3" destOrd="0" presId="urn:microsoft.com/office/officeart/2018/5/layout/IconCircleLabelList"/>
    <dgm:cxn modelId="{93BBA264-3D40-44BF-83FA-6921CBC6E8E4}" type="presParOf" srcId="{03BE6C3B-B30B-44BC-AD5A-B2FC90E34F72}" destId="{FEA4FF02-F373-49D1-8168-DA4357FCBAE8}" srcOrd="4" destOrd="0" presId="urn:microsoft.com/office/officeart/2018/5/layout/IconCircleLabelList"/>
    <dgm:cxn modelId="{2459D891-5A58-40C7-B1F9-C6B3D40D7B27}" type="presParOf" srcId="{FEA4FF02-F373-49D1-8168-DA4357FCBAE8}" destId="{7E9D3C6F-BEC6-4BE8-91EB-F9ACE77753FC}" srcOrd="0" destOrd="0" presId="urn:microsoft.com/office/officeart/2018/5/layout/IconCircleLabelList"/>
    <dgm:cxn modelId="{ACFAA60B-6B4F-4B4C-9453-FF50057AADCB}" type="presParOf" srcId="{FEA4FF02-F373-49D1-8168-DA4357FCBAE8}" destId="{0522B831-B582-4EBF-A795-40C0F3C1C96E}" srcOrd="1" destOrd="0" presId="urn:microsoft.com/office/officeart/2018/5/layout/IconCircleLabelList"/>
    <dgm:cxn modelId="{B55034D9-C2F6-45FF-8811-D2E1039DFDAF}" type="presParOf" srcId="{FEA4FF02-F373-49D1-8168-DA4357FCBAE8}" destId="{B3A5CE41-7F43-4780-98F6-BEDE2F17B73A}" srcOrd="2" destOrd="0" presId="urn:microsoft.com/office/officeart/2018/5/layout/IconCircleLabelList"/>
    <dgm:cxn modelId="{8BF59BF3-F5A6-47EA-9B26-D61C83EA6092}" type="presParOf" srcId="{FEA4FF02-F373-49D1-8168-DA4357FCBAE8}" destId="{D1FCCAA6-82C7-418F-B467-59C54095564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F3284-A10D-444B-8012-40C885842030}">
      <dsp:nvSpPr>
        <dsp:cNvPr id="0" name=""/>
        <dsp:cNvSpPr/>
      </dsp:nvSpPr>
      <dsp:spPr>
        <a:xfrm>
          <a:off x="2939" y="0"/>
          <a:ext cx="2884289" cy="5008050"/>
        </a:xfrm>
        <a:prstGeom prst="roundRect">
          <a:avLst>
            <a:gd name="adj" fmla="val 10000"/>
          </a:avLst>
        </a:prstGeom>
        <a:solidFill>
          <a:schemeClr val="accent1">
            <a:tint val="40000"/>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Abdulrahman Yehia</a:t>
          </a:r>
        </a:p>
      </dsp:txBody>
      <dsp:txXfrm>
        <a:off x="2939" y="0"/>
        <a:ext cx="2884289" cy="1502415"/>
      </dsp:txXfrm>
    </dsp:sp>
    <dsp:sp modelId="{5DD3F34E-B9FD-43CB-9C22-E121BB30373C}">
      <dsp:nvSpPr>
        <dsp:cNvPr id="0" name=""/>
        <dsp:cNvSpPr/>
      </dsp:nvSpPr>
      <dsp:spPr>
        <a:xfrm>
          <a:off x="291368" y="1502842"/>
          <a:ext cx="2307431" cy="983881"/>
        </a:xfrm>
        <a:prstGeom prst="roundRect">
          <a:avLst>
            <a:gd name="adj" fmla="val 10000"/>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Data Analysis using Python</a:t>
          </a:r>
        </a:p>
      </dsp:txBody>
      <dsp:txXfrm>
        <a:off x="320185" y="1531659"/>
        <a:ext cx="2249797" cy="926247"/>
      </dsp:txXfrm>
    </dsp:sp>
    <dsp:sp modelId="{9705644A-5F04-458B-9BC0-144B07830755}">
      <dsp:nvSpPr>
        <dsp:cNvPr id="0" name=""/>
        <dsp:cNvSpPr/>
      </dsp:nvSpPr>
      <dsp:spPr>
        <a:xfrm>
          <a:off x="291368" y="2638090"/>
          <a:ext cx="2307431" cy="983881"/>
        </a:xfrm>
        <a:prstGeom prst="roundRect">
          <a:avLst>
            <a:gd name="adj" fmla="val 10000"/>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ML Modeling </a:t>
          </a:r>
        </a:p>
      </dsp:txBody>
      <dsp:txXfrm>
        <a:off x="320185" y="2666907"/>
        <a:ext cx="2249797" cy="926247"/>
      </dsp:txXfrm>
    </dsp:sp>
    <dsp:sp modelId="{3A001EFC-90A8-49B5-8EC3-499BF904EFDD}">
      <dsp:nvSpPr>
        <dsp:cNvPr id="0" name=""/>
        <dsp:cNvSpPr/>
      </dsp:nvSpPr>
      <dsp:spPr>
        <a:xfrm>
          <a:off x="291368" y="3773338"/>
          <a:ext cx="2307431" cy="983881"/>
        </a:xfrm>
        <a:prstGeom prst="roundRect">
          <a:avLst>
            <a:gd name="adj" fmla="val 10000"/>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Data visualization using Power BI</a:t>
          </a:r>
        </a:p>
      </dsp:txBody>
      <dsp:txXfrm>
        <a:off x="320185" y="3802155"/>
        <a:ext cx="2249797" cy="926247"/>
      </dsp:txXfrm>
    </dsp:sp>
    <dsp:sp modelId="{BE12CE86-7070-4DB0-A7C6-D4E9BC8B0D83}">
      <dsp:nvSpPr>
        <dsp:cNvPr id="0" name=""/>
        <dsp:cNvSpPr/>
      </dsp:nvSpPr>
      <dsp:spPr>
        <a:xfrm>
          <a:off x="3103550" y="0"/>
          <a:ext cx="2884289" cy="5008050"/>
        </a:xfrm>
        <a:prstGeom prst="roundRect">
          <a:avLst>
            <a:gd name="adj" fmla="val 10000"/>
          </a:avLst>
        </a:prstGeom>
        <a:solidFill>
          <a:schemeClr val="accent1">
            <a:tint val="40000"/>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Naglaa Ali</a:t>
          </a:r>
        </a:p>
      </dsp:txBody>
      <dsp:txXfrm>
        <a:off x="3103550" y="0"/>
        <a:ext cx="2884289" cy="1502415"/>
      </dsp:txXfrm>
    </dsp:sp>
    <dsp:sp modelId="{60852F6C-A102-4F9C-926B-F02AC85375FE}">
      <dsp:nvSpPr>
        <dsp:cNvPr id="0" name=""/>
        <dsp:cNvSpPr/>
      </dsp:nvSpPr>
      <dsp:spPr>
        <a:xfrm>
          <a:off x="3391979" y="1502415"/>
          <a:ext cx="2307431" cy="3255232"/>
        </a:xfrm>
        <a:prstGeom prst="roundRect">
          <a:avLst>
            <a:gd name="adj" fmla="val 10000"/>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Data Warehouse using SSIS</a:t>
          </a:r>
        </a:p>
      </dsp:txBody>
      <dsp:txXfrm>
        <a:off x="3459561" y="1569997"/>
        <a:ext cx="2172267" cy="3120068"/>
      </dsp:txXfrm>
    </dsp:sp>
    <dsp:sp modelId="{3FE4222F-6652-4896-995C-DD1823A944D9}">
      <dsp:nvSpPr>
        <dsp:cNvPr id="0" name=""/>
        <dsp:cNvSpPr/>
      </dsp:nvSpPr>
      <dsp:spPr>
        <a:xfrm>
          <a:off x="6204160" y="0"/>
          <a:ext cx="2884289" cy="5008050"/>
        </a:xfrm>
        <a:prstGeom prst="roundRect">
          <a:avLst>
            <a:gd name="adj" fmla="val 10000"/>
          </a:avLst>
        </a:prstGeom>
        <a:solidFill>
          <a:schemeClr val="accent1">
            <a:tint val="40000"/>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Mena Sami</a:t>
          </a:r>
        </a:p>
      </dsp:txBody>
      <dsp:txXfrm>
        <a:off x="6204160" y="0"/>
        <a:ext cx="2884289" cy="1502415"/>
      </dsp:txXfrm>
    </dsp:sp>
    <dsp:sp modelId="{751E75DE-3C3A-4956-A153-5222E905CC0C}">
      <dsp:nvSpPr>
        <dsp:cNvPr id="0" name=""/>
        <dsp:cNvSpPr/>
      </dsp:nvSpPr>
      <dsp:spPr>
        <a:xfrm>
          <a:off x="6492589" y="1502842"/>
          <a:ext cx="2307431" cy="983881"/>
        </a:xfrm>
        <a:prstGeom prst="roundRect">
          <a:avLst>
            <a:gd name="adj" fmla="val 10000"/>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Data Analysis Using SQL</a:t>
          </a:r>
        </a:p>
      </dsp:txBody>
      <dsp:txXfrm>
        <a:off x="6521406" y="1531659"/>
        <a:ext cx="2249797" cy="926247"/>
      </dsp:txXfrm>
    </dsp:sp>
    <dsp:sp modelId="{CB3FA7E7-75DD-49BC-8728-C8261F254CDB}">
      <dsp:nvSpPr>
        <dsp:cNvPr id="0" name=""/>
        <dsp:cNvSpPr/>
      </dsp:nvSpPr>
      <dsp:spPr>
        <a:xfrm>
          <a:off x="6492589" y="2638090"/>
          <a:ext cx="2307431" cy="983881"/>
        </a:xfrm>
        <a:prstGeom prst="roundRect">
          <a:avLst>
            <a:gd name="adj" fmla="val 10000"/>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Create Stored procedures and  triggers</a:t>
          </a:r>
        </a:p>
      </dsp:txBody>
      <dsp:txXfrm>
        <a:off x="6521406" y="2666907"/>
        <a:ext cx="2249797" cy="926247"/>
      </dsp:txXfrm>
    </dsp:sp>
    <dsp:sp modelId="{9BADB525-8587-4215-9E57-31B6A70665F0}">
      <dsp:nvSpPr>
        <dsp:cNvPr id="0" name=""/>
        <dsp:cNvSpPr/>
      </dsp:nvSpPr>
      <dsp:spPr>
        <a:xfrm>
          <a:off x="6492589" y="3773338"/>
          <a:ext cx="2307431" cy="983881"/>
        </a:xfrm>
        <a:prstGeom prst="roundRect">
          <a:avLst>
            <a:gd name="adj" fmla="val 10000"/>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Presentation</a:t>
          </a:r>
        </a:p>
        <a:p>
          <a:pPr marL="0" lvl="0" indent="0" algn="ctr" defTabSz="666750">
            <a:lnSpc>
              <a:spcPct val="90000"/>
            </a:lnSpc>
            <a:spcBef>
              <a:spcPct val="0"/>
            </a:spcBef>
            <a:spcAft>
              <a:spcPct val="35000"/>
            </a:spcAft>
            <a:buNone/>
          </a:pPr>
          <a:endParaRPr lang="en-US" sz="1500" kern="1200" dirty="0"/>
        </a:p>
      </dsp:txBody>
      <dsp:txXfrm>
        <a:off x="6521406" y="3802155"/>
        <a:ext cx="2249797" cy="926247"/>
      </dsp:txXfrm>
    </dsp:sp>
    <dsp:sp modelId="{3AEDBC5D-184A-4CFC-95F6-F064568A98AC}">
      <dsp:nvSpPr>
        <dsp:cNvPr id="0" name=""/>
        <dsp:cNvSpPr/>
      </dsp:nvSpPr>
      <dsp:spPr>
        <a:xfrm>
          <a:off x="9304771" y="0"/>
          <a:ext cx="2884289" cy="5008050"/>
        </a:xfrm>
        <a:prstGeom prst="roundRect">
          <a:avLst>
            <a:gd name="adj" fmla="val 10000"/>
          </a:avLst>
        </a:prstGeom>
        <a:solidFill>
          <a:schemeClr val="accent1">
            <a:tint val="40000"/>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Yasmin Ali</a:t>
          </a:r>
        </a:p>
      </dsp:txBody>
      <dsp:txXfrm>
        <a:off x="9304771" y="0"/>
        <a:ext cx="2884289" cy="1502415"/>
      </dsp:txXfrm>
    </dsp:sp>
    <dsp:sp modelId="{6F47AC78-FB8E-4A5C-9359-47680556056C}">
      <dsp:nvSpPr>
        <dsp:cNvPr id="0" name=""/>
        <dsp:cNvSpPr/>
      </dsp:nvSpPr>
      <dsp:spPr>
        <a:xfrm>
          <a:off x="9593200" y="1502537"/>
          <a:ext cx="2307431" cy="729566"/>
        </a:xfrm>
        <a:prstGeom prst="roundRect">
          <a:avLst>
            <a:gd name="adj" fmla="val 10000"/>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Create and Design Database using SSMS</a:t>
          </a:r>
        </a:p>
      </dsp:txBody>
      <dsp:txXfrm>
        <a:off x="9614568" y="1523905"/>
        <a:ext cx="2264695" cy="686830"/>
      </dsp:txXfrm>
    </dsp:sp>
    <dsp:sp modelId="{D32F5EBC-952B-4FA0-BAD7-29A7D8C178B4}">
      <dsp:nvSpPr>
        <dsp:cNvPr id="0" name=""/>
        <dsp:cNvSpPr/>
      </dsp:nvSpPr>
      <dsp:spPr>
        <a:xfrm>
          <a:off x="9593200" y="2344344"/>
          <a:ext cx="2307431" cy="729566"/>
        </a:xfrm>
        <a:prstGeom prst="roundRect">
          <a:avLst>
            <a:gd name="adj" fmla="val 10000"/>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Create data pipeline and analysis using SQL on Azure</a:t>
          </a:r>
        </a:p>
      </dsp:txBody>
      <dsp:txXfrm>
        <a:off x="9614568" y="2365712"/>
        <a:ext cx="2264695" cy="686830"/>
      </dsp:txXfrm>
    </dsp:sp>
    <dsp:sp modelId="{B4DE26CB-1A6C-4D63-95F7-F323D61864D3}">
      <dsp:nvSpPr>
        <dsp:cNvPr id="0" name=""/>
        <dsp:cNvSpPr/>
      </dsp:nvSpPr>
      <dsp:spPr>
        <a:xfrm>
          <a:off x="9593200" y="3186151"/>
          <a:ext cx="2307431" cy="729566"/>
        </a:xfrm>
        <a:prstGeom prst="roundRect">
          <a:avLst>
            <a:gd name="adj" fmla="val 10000"/>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Create Flask App</a:t>
          </a:r>
        </a:p>
      </dsp:txBody>
      <dsp:txXfrm>
        <a:off x="9614568" y="3207519"/>
        <a:ext cx="2264695" cy="686830"/>
      </dsp:txXfrm>
    </dsp:sp>
    <dsp:sp modelId="{331E437B-0925-4A35-B62D-3E47B5ACEDCD}">
      <dsp:nvSpPr>
        <dsp:cNvPr id="0" name=""/>
        <dsp:cNvSpPr/>
      </dsp:nvSpPr>
      <dsp:spPr>
        <a:xfrm>
          <a:off x="9593200" y="4027958"/>
          <a:ext cx="2307431" cy="729566"/>
        </a:xfrm>
        <a:prstGeom prst="roundRect">
          <a:avLst>
            <a:gd name="adj" fmla="val 10000"/>
          </a:avLst>
        </a:prstGeom>
        <a:solidFill>
          <a:schemeClr val="accent1">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presentation</a:t>
          </a:r>
        </a:p>
      </dsp:txBody>
      <dsp:txXfrm>
        <a:off x="9614568" y="4049326"/>
        <a:ext cx="2264695" cy="6868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3E25-0295-4329-AD94-EC9E4172236B}">
      <dsp:nvSpPr>
        <dsp:cNvPr id="0" name=""/>
        <dsp:cNvSpPr/>
      </dsp:nvSpPr>
      <dsp:spPr>
        <a:xfrm>
          <a:off x="725887" y="973471"/>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5AE2B-DC68-4DE0-BB7E-AAF7755C5C78}">
      <dsp:nvSpPr>
        <dsp:cNvPr id="0" name=""/>
        <dsp:cNvSpPr/>
      </dsp:nvSpPr>
      <dsp:spPr>
        <a:xfrm>
          <a:off x="1186575" y="1434159"/>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7F8-4B94-4C45-A613-E15F884F4880}">
      <dsp:nvSpPr>
        <dsp:cNvPr id="0" name=""/>
        <dsp:cNvSpPr/>
      </dsp:nvSpPr>
      <dsp:spPr>
        <a:xfrm>
          <a:off x="34856" y="3851175"/>
          <a:ext cx="3543750" cy="4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Defines geographic areas where the company operates.</a:t>
          </a:r>
        </a:p>
      </dsp:txBody>
      <dsp:txXfrm>
        <a:off x="34856" y="3851175"/>
        <a:ext cx="3543750" cy="453302"/>
      </dsp:txXfrm>
    </dsp:sp>
    <dsp:sp modelId="{2233424A-3650-4B17-9BB1-8676DD147736}">
      <dsp:nvSpPr>
        <dsp:cNvPr id="0" name=""/>
        <dsp:cNvSpPr/>
      </dsp:nvSpPr>
      <dsp:spPr>
        <a:xfrm>
          <a:off x="4889794" y="952119"/>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99BD-FF70-42FE-B804-A982C56BCACB}">
      <dsp:nvSpPr>
        <dsp:cNvPr id="0" name=""/>
        <dsp:cNvSpPr/>
      </dsp:nvSpPr>
      <dsp:spPr>
        <a:xfrm>
          <a:off x="5350481" y="1412807"/>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E62E19-9405-47F3-8D62-15F49E5FC95F}">
      <dsp:nvSpPr>
        <dsp:cNvPr id="0" name=""/>
        <dsp:cNvSpPr/>
      </dsp:nvSpPr>
      <dsp:spPr>
        <a:xfrm>
          <a:off x="4198763" y="3787119"/>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marL="0" lvl="0" indent="0" algn="ctr" defTabSz="711200">
            <a:lnSpc>
              <a:spcPct val="90000"/>
            </a:lnSpc>
            <a:spcBef>
              <a:spcPct val="0"/>
            </a:spcBef>
            <a:spcAft>
              <a:spcPct val="35000"/>
            </a:spcAft>
            <a:buNone/>
            <a:defRPr cap="all"/>
          </a:pPr>
          <a:r>
            <a:rPr lang="en-US" sz="1600" kern="1200" cap="all" dirty="0" err="1">
              <a:solidFill>
                <a:prstClr val="white"/>
              </a:solidFill>
              <a:latin typeface="Calisto MT" panose="02040603050505030304"/>
              <a:ea typeface="+mn-ea"/>
              <a:cs typeface="+mn-cs"/>
            </a:rPr>
            <a:t>TerritoryID</a:t>
          </a:r>
          <a:endParaRPr lang="en-US" sz="1600" kern="1200" dirty="0">
            <a:solidFill>
              <a:schemeClr val="tx1"/>
            </a:solidFill>
          </a:endParaRPr>
        </a:p>
      </dsp:txBody>
      <dsp:txXfrm>
        <a:off x="4198763" y="3787119"/>
        <a:ext cx="3543750" cy="538709"/>
      </dsp:txXfrm>
    </dsp:sp>
    <dsp:sp modelId="{7E9D3C6F-BEC6-4BE8-91EB-F9ACE77753FC}">
      <dsp:nvSpPr>
        <dsp:cNvPr id="0" name=""/>
        <dsp:cNvSpPr/>
      </dsp:nvSpPr>
      <dsp:spPr>
        <a:xfrm>
          <a:off x="9053700" y="952119"/>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B831-B582-4EBF-A795-40C0F3C1C96E}">
      <dsp:nvSpPr>
        <dsp:cNvPr id="0" name=""/>
        <dsp:cNvSpPr/>
      </dsp:nvSpPr>
      <dsp:spPr>
        <a:xfrm>
          <a:off x="9514388" y="1412807"/>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FCCAA6-82C7-418F-B467-59C54095564D}">
      <dsp:nvSpPr>
        <dsp:cNvPr id="0" name=""/>
        <dsp:cNvSpPr/>
      </dsp:nvSpPr>
      <dsp:spPr>
        <a:xfrm>
          <a:off x="8362669" y="3787119"/>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solidFill>
                <a:schemeClr val="accent1">
                  <a:lumMod val="40000"/>
                  <a:lumOff val="60000"/>
                </a:schemeClr>
              </a:solidFill>
            </a:rPr>
            <a:t>Relationships</a:t>
          </a:r>
          <a:r>
            <a:rPr lang="en-US" sz="1100" kern="1200" dirty="0">
              <a:solidFill>
                <a:schemeClr val="tx1"/>
              </a:solidFill>
            </a:rPr>
            <a:t>: </a:t>
          </a:r>
        </a:p>
        <a:p>
          <a:pPr marL="0" lvl="0" indent="0" algn="ctr" defTabSz="800100">
            <a:lnSpc>
              <a:spcPct val="90000"/>
            </a:lnSpc>
            <a:spcBef>
              <a:spcPct val="0"/>
            </a:spcBef>
            <a:spcAft>
              <a:spcPct val="35000"/>
            </a:spcAft>
            <a:buNone/>
            <a:defRPr cap="all"/>
          </a:pPr>
          <a:r>
            <a:rPr lang="en-US" sz="1600" kern="1200" dirty="0">
              <a:solidFill>
                <a:schemeClr val="tx1"/>
              </a:solidFill>
            </a:rPr>
            <a:t> Linked to Regions through </a:t>
          </a:r>
          <a:r>
            <a:rPr lang="en-US" sz="1600" kern="1200" dirty="0" err="1">
              <a:solidFill>
                <a:schemeClr val="tx1"/>
              </a:solidFill>
            </a:rPr>
            <a:t>RegionID</a:t>
          </a:r>
          <a:r>
            <a:rPr lang="en-US" sz="1600" kern="1200" dirty="0">
              <a:solidFill>
                <a:schemeClr val="tx1"/>
              </a:solidFill>
            </a:rPr>
            <a:t> and Employees through </a:t>
          </a:r>
          <a:r>
            <a:rPr lang="en-US" sz="1600" kern="1200" dirty="0" err="1">
              <a:solidFill>
                <a:schemeClr val="tx1"/>
              </a:solidFill>
            </a:rPr>
            <a:t>EmployeeTerritories</a:t>
          </a:r>
          <a:r>
            <a:rPr lang="en-US" sz="1600" kern="1200" dirty="0">
              <a:solidFill>
                <a:schemeClr val="tx1"/>
              </a:solidFill>
            </a:rPr>
            <a:t>...</a:t>
          </a:r>
          <a:endParaRPr lang="en-US" sz="1100" kern="1200" dirty="0">
            <a:solidFill>
              <a:schemeClr val="tx1"/>
            </a:solidFill>
          </a:endParaRPr>
        </a:p>
      </dsp:txBody>
      <dsp:txXfrm>
        <a:off x="8362669" y="3787119"/>
        <a:ext cx="3543750" cy="5387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3E25-0295-4329-AD94-EC9E4172236B}">
      <dsp:nvSpPr>
        <dsp:cNvPr id="0" name=""/>
        <dsp:cNvSpPr/>
      </dsp:nvSpPr>
      <dsp:spPr>
        <a:xfrm>
          <a:off x="725887" y="973471"/>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5AE2B-DC68-4DE0-BB7E-AAF7755C5C78}">
      <dsp:nvSpPr>
        <dsp:cNvPr id="0" name=""/>
        <dsp:cNvSpPr/>
      </dsp:nvSpPr>
      <dsp:spPr>
        <a:xfrm>
          <a:off x="1186575" y="1434159"/>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7F8-4B94-4C45-A613-E15F884F4880}">
      <dsp:nvSpPr>
        <dsp:cNvPr id="0" name=""/>
        <dsp:cNvSpPr/>
      </dsp:nvSpPr>
      <dsp:spPr>
        <a:xfrm>
          <a:off x="34856" y="3851175"/>
          <a:ext cx="3543750" cy="4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Contains information about different geographical regions.</a:t>
          </a:r>
        </a:p>
      </dsp:txBody>
      <dsp:txXfrm>
        <a:off x="34856" y="3851175"/>
        <a:ext cx="3543750" cy="453302"/>
      </dsp:txXfrm>
    </dsp:sp>
    <dsp:sp modelId="{2233424A-3650-4B17-9BB1-8676DD147736}">
      <dsp:nvSpPr>
        <dsp:cNvPr id="0" name=""/>
        <dsp:cNvSpPr/>
      </dsp:nvSpPr>
      <dsp:spPr>
        <a:xfrm>
          <a:off x="4889794" y="952119"/>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99BD-FF70-42FE-B804-A982C56BCACB}">
      <dsp:nvSpPr>
        <dsp:cNvPr id="0" name=""/>
        <dsp:cNvSpPr/>
      </dsp:nvSpPr>
      <dsp:spPr>
        <a:xfrm>
          <a:off x="5350481" y="1412807"/>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E62E19-9405-47F3-8D62-15F49E5FC95F}">
      <dsp:nvSpPr>
        <dsp:cNvPr id="0" name=""/>
        <dsp:cNvSpPr/>
      </dsp:nvSpPr>
      <dsp:spPr>
        <a:xfrm>
          <a:off x="4198763" y="3787119"/>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marL="0" lvl="0" indent="0" algn="ctr" defTabSz="711200">
            <a:lnSpc>
              <a:spcPct val="90000"/>
            </a:lnSpc>
            <a:spcBef>
              <a:spcPct val="0"/>
            </a:spcBef>
            <a:spcAft>
              <a:spcPct val="35000"/>
            </a:spcAft>
            <a:buNone/>
            <a:defRPr cap="all"/>
          </a:pPr>
          <a:r>
            <a:rPr lang="en-US" sz="1600" kern="1200" cap="all" dirty="0" err="1">
              <a:solidFill>
                <a:prstClr val="white"/>
              </a:solidFill>
              <a:latin typeface="Calisto MT" panose="02040603050505030304"/>
              <a:ea typeface="+mn-ea"/>
              <a:cs typeface="+mn-cs"/>
            </a:rPr>
            <a:t>RegionID</a:t>
          </a:r>
          <a:endParaRPr lang="en-US" sz="1600" kern="1200" dirty="0">
            <a:solidFill>
              <a:schemeClr val="tx1"/>
            </a:solidFill>
          </a:endParaRPr>
        </a:p>
      </dsp:txBody>
      <dsp:txXfrm>
        <a:off x="4198763" y="3787119"/>
        <a:ext cx="3543750" cy="538709"/>
      </dsp:txXfrm>
    </dsp:sp>
    <dsp:sp modelId="{7E9D3C6F-BEC6-4BE8-91EB-F9ACE77753FC}">
      <dsp:nvSpPr>
        <dsp:cNvPr id="0" name=""/>
        <dsp:cNvSpPr/>
      </dsp:nvSpPr>
      <dsp:spPr>
        <a:xfrm>
          <a:off x="9053700" y="952119"/>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B831-B582-4EBF-A795-40C0F3C1C96E}">
      <dsp:nvSpPr>
        <dsp:cNvPr id="0" name=""/>
        <dsp:cNvSpPr/>
      </dsp:nvSpPr>
      <dsp:spPr>
        <a:xfrm>
          <a:off x="9514388" y="1412807"/>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FCCAA6-82C7-418F-B467-59C54095564D}">
      <dsp:nvSpPr>
        <dsp:cNvPr id="0" name=""/>
        <dsp:cNvSpPr/>
      </dsp:nvSpPr>
      <dsp:spPr>
        <a:xfrm>
          <a:off x="8362669" y="3787119"/>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solidFill>
                <a:schemeClr val="accent1">
                  <a:lumMod val="40000"/>
                  <a:lumOff val="60000"/>
                </a:schemeClr>
              </a:solidFill>
            </a:rPr>
            <a:t>Relationships</a:t>
          </a:r>
          <a:r>
            <a:rPr lang="en-US" sz="1100" kern="1200" dirty="0">
              <a:solidFill>
                <a:schemeClr val="tx1"/>
              </a:solidFill>
            </a:rPr>
            <a:t>: </a:t>
          </a:r>
        </a:p>
        <a:p>
          <a:pPr marL="0" lvl="0" indent="0" algn="ctr" defTabSz="800100">
            <a:lnSpc>
              <a:spcPct val="90000"/>
            </a:lnSpc>
            <a:spcBef>
              <a:spcPct val="0"/>
            </a:spcBef>
            <a:spcAft>
              <a:spcPct val="35000"/>
            </a:spcAft>
            <a:buNone/>
            <a:defRPr cap="all"/>
          </a:pPr>
          <a:r>
            <a:rPr lang="en-US" sz="1600" kern="1200" dirty="0">
              <a:solidFill>
                <a:schemeClr val="tx1"/>
              </a:solidFill>
            </a:rPr>
            <a:t> Linked to Territories through </a:t>
          </a:r>
          <a:r>
            <a:rPr lang="en-US" sz="1600" kern="1200" dirty="0" err="1">
              <a:solidFill>
                <a:schemeClr val="tx1"/>
              </a:solidFill>
            </a:rPr>
            <a:t>RegionID</a:t>
          </a:r>
          <a:r>
            <a:rPr lang="en-US" sz="1600" kern="1200" dirty="0">
              <a:solidFill>
                <a:schemeClr val="tx1"/>
              </a:solidFill>
            </a:rPr>
            <a:t>.</a:t>
          </a:r>
          <a:endParaRPr lang="en-US" sz="1100" kern="1200" dirty="0">
            <a:solidFill>
              <a:schemeClr val="tx1"/>
            </a:solidFill>
          </a:endParaRPr>
        </a:p>
      </dsp:txBody>
      <dsp:txXfrm>
        <a:off x="8362669" y="3787119"/>
        <a:ext cx="3543750" cy="53870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3E25-0295-4329-AD94-EC9E4172236B}">
      <dsp:nvSpPr>
        <dsp:cNvPr id="0" name=""/>
        <dsp:cNvSpPr/>
      </dsp:nvSpPr>
      <dsp:spPr>
        <a:xfrm>
          <a:off x="725887" y="973471"/>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5AE2B-DC68-4DE0-BB7E-AAF7755C5C78}">
      <dsp:nvSpPr>
        <dsp:cNvPr id="0" name=""/>
        <dsp:cNvSpPr/>
      </dsp:nvSpPr>
      <dsp:spPr>
        <a:xfrm>
          <a:off x="1186575" y="1434159"/>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7F8-4B94-4C45-A613-E15F884F4880}">
      <dsp:nvSpPr>
        <dsp:cNvPr id="0" name=""/>
        <dsp:cNvSpPr/>
      </dsp:nvSpPr>
      <dsp:spPr>
        <a:xfrm>
          <a:off x="34856" y="3851175"/>
          <a:ext cx="3543750" cy="4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Associate's employees with the territories they are responsible for.</a:t>
          </a:r>
        </a:p>
      </dsp:txBody>
      <dsp:txXfrm>
        <a:off x="34856" y="3851175"/>
        <a:ext cx="3543750" cy="453302"/>
      </dsp:txXfrm>
    </dsp:sp>
    <dsp:sp modelId="{2233424A-3650-4B17-9BB1-8676DD147736}">
      <dsp:nvSpPr>
        <dsp:cNvPr id="0" name=""/>
        <dsp:cNvSpPr/>
      </dsp:nvSpPr>
      <dsp:spPr>
        <a:xfrm>
          <a:off x="4889794" y="952119"/>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99BD-FF70-42FE-B804-A982C56BCACB}">
      <dsp:nvSpPr>
        <dsp:cNvPr id="0" name=""/>
        <dsp:cNvSpPr/>
      </dsp:nvSpPr>
      <dsp:spPr>
        <a:xfrm>
          <a:off x="5350481" y="1412807"/>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E62E19-9405-47F3-8D62-15F49E5FC95F}">
      <dsp:nvSpPr>
        <dsp:cNvPr id="0" name=""/>
        <dsp:cNvSpPr/>
      </dsp:nvSpPr>
      <dsp:spPr>
        <a:xfrm>
          <a:off x="4198763" y="3787119"/>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marL="0" lvl="0" indent="0" algn="ctr" defTabSz="711200">
            <a:lnSpc>
              <a:spcPct val="90000"/>
            </a:lnSpc>
            <a:spcBef>
              <a:spcPct val="0"/>
            </a:spcBef>
            <a:spcAft>
              <a:spcPct val="35000"/>
            </a:spcAft>
            <a:buNone/>
            <a:defRPr cap="all"/>
          </a:pPr>
          <a:r>
            <a:rPr lang="en-US" sz="1600" kern="1200" cap="all" dirty="0">
              <a:solidFill>
                <a:prstClr val="white"/>
              </a:solidFill>
              <a:latin typeface="Calisto MT" panose="02040603050505030304"/>
              <a:ea typeface="+mn-ea"/>
              <a:cs typeface="+mn-cs"/>
            </a:rPr>
            <a:t>Composite key of </a:t>
          </a:r>
          <a:r>
            <a:rPr lang="en-US" sz="1600" kern="1200" cap="all" dirty="0" err="1">
              <a:solidFill>
                <a:prstClr val="white"/>
              </a:solidFill>
              <a:latin typeface="Calisto MT" panose="02040603050505030304"/>
              <a:ea typeface="+mn-ea"/>
              <a:cs typeface="+mn-cs"/>
            </a:rPr>
            <a:t>EmployeeID</a:t>
          </a:r>
          <a:r>
            <a:rPr lang="en-US" sz="1600" kern="1200" cap="all" dirty="0">
              <a:solidFill>
                <a:prstClr val="white"/>
              </a:solidFill>
              <a:latin typeface="Calisto MT" panose="02040603050505030304"/>
              <a:ea typeface="+mn-ea"/>
              <a:cs typeface="+mn-cs"/>
            </a:rPr>
            <a:t> and </a:t>
          </a:r>
          <a:r>
            <a:rPr lang="en-US" sz="1600" kern="1200" cap="all" dirty="0" err="1">
              <a:solidFill>
                <a:prstClr val="white"/>
              </a:solidFill>
              <a:latin typeface="Calisto MT" panose="02040603050505030304"/>
              <a:ea typeface="+mn-ea"/>
              <a:cs typeface="+mn-cs"/>
            </a:rPr>
            <a:t>TerritoryID</a:t>
          </a:r>
          <a:endParaRPr lang="en-US" sz="1600" kern="1200" dirty="0">
            <a:solidFill>
              <a:schemeClr val="tx1"/>
            </a:solidFill>
          </a:endParaRPr>
        </a:p>
      </dsp:txBody>
      <dsp:txXfrm>
        <a:off x="4198763" y="3787119"/>
        <a:ext cx="3543750" cy="538709"/>
      </dsp:txXfrm>
    </dsp:sp>
    <dsp:sp modelId="{7E9D3C6F-BEC6-4BE8-91EB-F9ACE77753FC}">
      <dsp:nvSpPr>
        <dsp:cNvPr id="0" name=""/>
        <dsp:cNvSpPr/>
      </dsp:nvSpPr>
      <dsp:spPr>
        <a:xfrm>
          <a:off x="9053700" y="952119"/>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B831-B582-4EBF-A795-40C0F3C1C96E}">
      <dsp:nvSpPr>
        <dsp:cNvPr id="0" name=""/>
        <dsp:cNvSpPr/>
      </dsp:nvSpPr>
      <dsp:spPr>
        <a:xfrm>
          <a:off x="9514388" y="1412807"/>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FCCAA6-82C7-418F-B467-59C54095564D}">
      <dsp:nvSpPr>
        <dsp:cNvPr id="0" name=""/>
        <dsp:cNvSpPr/>
      </dsp:nvSpPr>
      <dsp:spPr>
        <a:xfrm>
          <a:off x="8362669" y="3787119"/>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solidFill>
                <a:schemeClr val="accent1">
                  <a:lumMod val="40000"/>
                  <a:lumOff val="60000"/>
                </a:schemeClr>
              </a:solidFill>
            </a:rPr>
            <a:t>Relationships</a:t>
          </a:r>
          <a:r>
            <a:rPr lang="en-US" sz="1100" kern="1200" dirty="0">
              <a:solidFill>
                <a:schemeClr val="tx1"/>
              </a:solidFill>
            </a:rPr>
            <a:t>: </a:t>
          </a:r>
        </a:p>
        <a:p>
          <a:pPr marL="0" lvl="0" indent="0" algn="ctr" defTabSz="800100">
            <a:lnSpc>
              <a:spcPct val="90000"/>
            </a:lnSpc>
            <a:spcBef>
              <a:spcPct val="0"/>
            </a:spcBef>
            <a:spcAft>
              <a:spcPct val="35000"/>
            </a:spcAft>
            <a:buNone/>
            <a:defRPr cap="all"/>
          </a:pPr>
          <a:r>
            <a:rPr lang="en-US" sz="1600" kern="1200" dirty="0">
              <a:solidFill>
                <a:schemeClr val="tx1"/>
              </a:solidFill>
            </a:rPr>
            <a:t> inked to Employees through </a:t>
          </a:r>
          <a:r>
            <a:rPr lang="en-US" sz="1600" kern="1200" dirty="0" err="1">
              <a:solidFill>
                <a:schemeClr val="tx1"/>
              </a:solidFill>
            </a:rPr>
            <a:t>EmployeeID</a:t>
          </a:r>
          <a:r>
            <a:rPr lang="en-US" sz="1600" kern="1200" dirty="0">
              <a:solidFill>
                <a:schemeClr val="tx1"/>
              </a:solidFill>
            </a:rPr>
            <a:t> and Territories through </a:t>
          </a:r>
          <a:r>
            <a:rPr lang="en-US" sz="1600" kern="1200" dirty="0" err="1">
              <a:solidFill>
                <a:schemeClr val="tx1"/>
              </a:solidFill>
            </a:rPr>
            <a:t>TerritoryID</a:t>
          </a:r>
          <a:r>
            <a:rPr lang="en-US" sz="1600" kern="1200" dirty="0">
              <a:solidFill>
                <a:schemeClr val="tx1"/>
              </a:solidFill>
            </a:rPr>
            <a:t>.</a:t>
          </a:r>
          <a:endParaRPr lang="en-US" sz="1100" kern="1200" dirty="0">
            <a:solidFill>
              <a:schemeClr val="tx1"/>
            </a:solidFill>
          </a:endParaRPr>
        </a:p>
      </dsp:txBody>
      <dsp:txXfrm>
        <a:off x="8362669" y="3787119"/>
        <a:ext cx="3543750" cy="53870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9B080-293E-445D-9425-0C5E8B189522}">
      <dsp:nvSpPr>
        <dsp:cNvPr id="0" name=""/>
        <dsp:cNvSpPr/>
      </dsp:nvSpPr>
      <dsp:spPr>
        <a:xfrm>
          <a:off x="0" y="0"/>
          <a:ext cx="3235523" cy="3898369"/>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52254" tIns="330200" rIns="252254" bIns="330200" numCol="1" spcCol="1270" anchor="t" anchorCtr="0">
          <a:noAutofit/>
        </a:bodyPr>
        <a:lstStyle/>
        <a:p>
          <a:pPr marL="0" lvl="0" indent="0" algn="l" defTabSz="933450">
            <a:lnSpc>
              <a:spcPct val="90000"/>
            </a:lnSpc>
            <a:spcBef>
              <a:spcPct val="0"/>
            </a:spcBef>
            <a:spcAft>
              <a:spcPct val="35000"/>
            </a:spcAft>
            <a:buNone/>
          </a:pPr>
          <a:r>
            <a:rPr lang="en-US" sz="2100" b="1" kern="1200" dirty="0">
              <a:solidFill>
                <a:schemeClr val="accent1"/>
              </a:solidFill>
            </a:rPr>
            <a:t>Python</a:t>
          </a:r>
          <a:r>
            <a:rPr lang="en-US" sz="2100" kern="1200" dirty="0"/>
            <a:t>: </a:t>
          </a:r>
          <a:r>
            <a:rPr lang="en-US" sz="2100" kern="1200" dirty="0">
              <a:solidFill>
                <a:schemeClr val="bg2">
                  <a:lumMod val="60000"/>
                  <a:lumOff val="40000"/>
                </a:schemeClr>
              </a:solidFill>
            </a:rPr>
            <a:t>Used for data analysis, machine learning models, and backend development within the Flask application.</a:t>
          </a:r>
        </a:p>
      </dsp:txBody>
      <dsp:txXfrm>
        <a:off x="0" y="1481380"/>
        <a:ext cx="3235523" cy="2339021"/>
      </dsp:txXfrm>
    </dsp:sp>
    <dsp:sp modelId="{9407BF4D-3827-48DD-8194-E1643770C508}">
      <dsp:nvSpPr>
        <dsp:cNvPr id="0" name=""/>
        <dsp:cNvSpPr/>
      </dsp:nvSpPr>
      <dsp:spPr>
        <a:xfrm>
          <a:off x="988763" y="366657"/>
          <a:ext cx="1169510" cy="1169510"/>
        </a:xfrm>
        <a:prstGeom prst="ellipse">
          <a:avLst/>
        </a:prstGeom>
        <a:blipFill rotWithShape="0">
          <a:blip xmlns:r="http://schemas.openxmlformats.org/officeDocument/2006/relationships" r:embed="rId1"/>
          <a:srcRect/>
          <a:stretch>
            <a:fillRect l="-1000" r="-1000"/>
          </a:stretch>
        </a:blipFill>
        <a:ln w="9525" cap="rnd" cmpd="sng" algn="ctr">
          <a:solidFill>
            <a:schemeClr val="accent2">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txBody>
        <a:bodyPr spcFirstLastPara="0" vert="horz" wrap="square" lIns="91180" tIns="12700" rIns="91180"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1160034" y="537928"/>
        <a:ext cx="826968" cy="826968"/>
      </dsp:txXfrm>
    </dsp:sp>
    <dsp:sp modelId="{869357D4-D6DA-408E-99C1-82D0CEE10B84}">
      <dsp:nvSpPr>
        <dsp:cNvPr id="0" name=""/>
        <dsp:cNvSpPr/>
      </dsp:nvSpPr>
      <dsp:spPr>
        <a:xfrm>
          <a:off x="0" y="3898297"/>
          <a:ext cx="3235523" cy="7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8B207EB5-14A1-4E6D-93C9-A78BE9312A45}">
      <dsp:nvSpPr>
        <dsp:cNvPr id="0" name=""/>
        <dsp:cNvSpPr/>
      </dsp:nvSpPr>
      <dsp:spPr>
        <a:xfrm>
          <a:off x="3559075" y="0"/>
          <a:ext cx="3235523" cy="3898369"/>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52254" tIns="330200" rIns="252254" bIns="330200" numCol="1" spcCol="1270" anchor="t" anchorCtr="0">
          <a:noAutofit/>
        </a:bodyPr>
        <a:lstStyle/>
        <a:p>
          <a:pPr marL="0" lvl="0" indent="0" algn="l" defTabSz="933450">
            <a:lnSpc>
              <a:spcPct val="90000"/>
            </a:lnSpc>
            <a:spcBef>
              <a:spcPct val="0"/>
            </a:spcBef>
            <a:spcAft>
              <a:spcPct val="35000"/>
            </a:spcAft>
            <a:buNone/>
          </a:pPr>
          <a:r>
            <a:rPr lang="en-US" sz="2100" b="1" kern="1200" dirty="0">
              <a:solidFill>
                <a:schemeClr val="accent1"/>
              </a:solidFill>
            </a:rPr>
            <a:t>JavaScrip</a:t>
          </a:r>
          <a:r>
            <a:rPr lang="en-US" sz="2100" b="1" kern="1200" dirty="0">
              <a:solidFill>
                <a:schemeClr val="accent1">
                  <a:lumMod val="75000"/>
                </a:schemeClr>
              </a:solidFill>
            </a:rPr>
            <a:t>t</a:t>
          </a:r>
          <a:r>
            <a:rPr lang="en-US" sz="2100" kern="1200" dirty="0">
              <a:solidFill>
                <a:schemeClr val="bg2">
                  <a:lumMod val="60000"/>
                  <a:lumOff val="40000"/>
                </a:schemeClr>
              </a:solidFill>
            </a:rPr>
            <a:t>: Powers interactive elements and dynamic features in the frontend, including data visualizations and form validations.</a:t>
          </a:r>
        </a:p>
      </dsp:txBody>
      <dsp:txXfrm>
        <a:off x="3559075" y="1481380"/>
        <a:ext cx="3235523" cy="2339021"/>
      </dsp:txXfrm>
    </dsp:sp>
    <dsp:sp modelId="{A8BB1F43-DB3F-4024-BA5C-DD2918874A7B}">
      <dsp:nvSpPr>
        <dsp:cNvPr id="0" name=""/>
        <dsp:cNvSpPr/>
      </dsp:nvSpPr>
      <dsp:spPr>
        <a:xfrm>
          <a:off x="4592082" y="389836"/>
          <a:ext cx="1169510" cy="1169510"/>
        </a:xfrm>
        <a:prstGeom prst="ellipse">
          <a:avLst/>
        </a:prstGeom>
        <a:blipFill rotWithShape="0">
          <a:blip xmlns:r="http://schemas.openxmlformats.org/officeDocument/2006/relationships" r:embed="rId2"/>
          <a:srcRect/>
          <a:stretch>
            <a:fillRect l="-1000" r="-1000"/>
          </a:stretch>
        </a:blipFill>
        <a:ln w="9525" cap="rnd" cmpd="sng" algn="ctr">
          <a:solidFill>
            <a:schemeClr val="accent4">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txBody>
        <a:bodyPr spcFirstLastPara="0" vert="horz" wrap="square" lIns="91180" tIns="12700" rIns="91180"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4763353" y="561107"/>
        <a:ext cx="826968" cy="826968"/>
      </dsp:txXfrm>
    </dsp:sp>
    <dsp:sp modelId="{E8BD5E53-6C49-4BC8-B54C-3540CDC119A8}">
      <dsp:nvSpPr>
        <dsp:cNvPr id="0" name=""/>
        <dsp:cNvSpPr/>
      </dsp:nvSpPr>
      <dsp:spPr>
        <a:xfrm>
          <a:off x="3559075" y="3898297"/>
          <a:ext cx="3235523" cy="7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0B95B33F-9DE0-4451-B3F0-5BF731ABF078}">
      <dsp:nvSpPr>
        <dsp:cNvPr id="0" name=""/>
        <dsp:cNvSpPr/>
      </dsp:nvSpPr>
      <dsp:spPr>
        <a:xfrm>
          <a:off x="7118151" y="0"/>
          <a:ext cx="3235523" cy="3898369"/>
        </a:xfrm>
        <a:prstGeom prst="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52254" tIns="330200" rIns="252254" bIns="330200" numCol="1" spcCol="1270" anchor="t" anchorCtr="0">
          <a:noAutofit/>
        </a:bodyPr>
        <a:lstStyle/>
        <a:p>
          <a:pPr marL="0" lvl="0" indent="0" algn="l" defTabSz="933450">
            <a:lnSpc>
              <a:spcPct val="90000"/>
            </a:lnSpc>
            <a:spcBef>
              <a:spcPct val="0"/>
            </a:spcBef>
            <a:spcAft>
              <a:spcPct val="35000"/>
            </a:spcAft>
            <a:buNone/>
          </a:pPr>
          <a:r>
            <a:rPr lang="en-US" sz="2100" b="1" kern="1200" dirty="0">
              <a:solidFill>
                <a:schemeClr val="accent1">
                  <a:lumMod val="75000"/>
                </a:schemeClr>
              </a:solidFill>
            </a:rPr>
            <a:t>SQL</a:t>
          </a:r>
          <a:r>
            <a:rPr lang="en-US" sz="2100" kern="1200" dirty="0"/>
            <a:t>: </a:t>
          </a:r>
          <a:r>
            <a:rPr lang="en-US" sz="2100" kern="1200" dirty="0">
              <a:solidFill>
                <a:schemeClr val="bg2">
                  <a:lumMod val="60000"/>
                  <a:lumOff val="40000"/>
                </a:schemeClr>
              </a:solidFill>
            </a:rPr>
            <a:t>Essential for managing and querying the relational database in SQL Server Management Studio (SSMS).</a:t>
          </a:r>
        </a:p>
      </dsp:txBody>
      <dsp:txXfrm>
        <a:off x="7118151" y="1481380"/>
        <a:ext cx="3235523" cy="2339021"/>
      </dsp:txXfrm>
    </dsp:sp>
    <dsp:sp modelId="{0890549B-8D4F-4B68-9CC7-B150B1B30DAE}">
      <dsp:nvSpPr>
        <dsp:cNvPr id="0" name=""/>
        <dsp:cNvSpPr/>
      </dsp:nvSpPr>
      <dsp:spPr>
        <a:xfrm>
          <a:off x="8151157" y="389836"/>
          <a:ext cx="1169510" cy="1169510"/>
        </a:xfrm>
        <a:prstGeom prst="ellipse">
          <a:avLst/>
        </a:prstGeom>
        <a:blipFill rotWithShape="0">
          <a:blip xmlns:r="http://schemas.openxmlformats.org/officeDocument/2006/relationships" r:embed="rId3"/>
          <a:srcRect/>
          <a:stretch>
            <a:fillRect t="-10000" b="-10000"/>
          </a:stretch>
        </a:blipFill>
        <a:ln w="9525" cap="rnd" cmpd="sng" algn="ctr">
          <a:solidFill>
            <a:schemeClr val="accent6">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txBody>
        <a:bodyPr spcFirstLastPara="0" vert="horz" wrap="square" lIns="91180" tIns="12700" rIns="91180"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8322428" y="561107"/>
        <a:ext cx="826968" cy="826968"/>
      </dsp:txXfrm>
    </dsp:sp>
    <dsp:sp modelId="{DF54B15E-A3FC-4D5D-A27D-89C839E45C2B}">
      <dsp:nvSpPr>
        <dsp:cNvPr id="0" name=""/>
        <dsp:cNvSpPr/>
      </dsp:nvSpPr>
      <dsp:spPr>
        <a:xfrm>
          <a:off x="7118151" y="3898297"/>
          <a:ext cx="3235523" cy="7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3E25-0295-4329-AD94-EC9E4172236B}">
      <dsp:nvSpPr>
        <dsp:cNvPr id="0" name=""/>
        <dsp:cNvSpPr/>
      </dsp:nvSpPr>
      <dsp:spPr>
        <a:xfrm>
          <a:off x="681380" y="361024"/>
          <a:ext cx="1852875" cy="18528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5AE2B-DC68-4DE0-BB7E-AAF7755C5C78}">
      <dsp:nvSpPr>
        <dsp:cNvPr id="0" name=""/>
        <dsp:cNvSpPr/>
      </dsp:nvSpPr>
      <dsp:spPr>
        <a:xfrm>
          <a:off x="1076255" y="755899"/>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7F8-4B94-4C45-A613-E15F884F4880}">
      <dsp:nvSpPr>
        <dsp:cNvPr id="0" name=""/>
        <dsp:cNvSpPr/>
      </dsp:nvSpPr>
      <dsp:spPr>
        <a:xfrm>
          <a:off x="89068" y="2791024"/>
          <a:ext cx="3037500" cy="90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Stores customer information.</a:t>
          </a:r>
        </a:p>
      </dsp:txBody>
      <dsp:txXfrm>
        <a:off x="89068" y="2791024"/>
        <a:ext cx="3037500" cy="906701"/>
      </dsp:txXfrm>
    </dsp:sp>
    <dsp:sp modelId="{2233424A-3650-4B17-9BB1-8676DD147736}">
      <dsp:nvSpPr>
        <dsp:cNvPr id="0" name=""/>
        <dsp:cNvSpPr/>
      </dsp:nvSpPr>
      <dsp:spPr>
        <a:xfrm>
          <a:off x="4250443" y="361024"/>
          <a:ext cx="1852875" cy="18528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99BD-FF70-42FE-B804-A982C56BCACB}">
      <dsp:nvSpPr>
        <dsp:cNvPr id="0" name=""/>
        <dsp:cNvSpPr/>
      </dsp:nvSpPr>
      <dsp:spPr>
        <a:xfrm>
          <a:off x="4645318" y="755899"/>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E62E19-9405-47F3-8D62-15F49E5FC95F}">
      <dsp:nvSpPr>
        <dsp:cNvPr id="0" name=""/>
        <dsp:cNvSpPr/>
      </dsp:nvSpPr>
      <dsp:spPr>
        <a:xfrm>
          <a:off x="3658130" y="2791024"/>
          <a:ext cx="3037500" cy="90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accent1">
                  <a:lumMod val="40000"/>
                  <a:lumOff val="60000"/>
                </a:schemeClr>
              </a:solidFill>
            </a:rPr>
            <a:t>Primary Key</a:t>
          </a:r>
          <a:r>
            <a:rPr lang="en-US" sz="2400" kern="1200" dirty="0"/>
            <a:t>: </a:t>
          </a:r>
        </a:p>
        <a:p>
          <a:pPr marL="0" lvl="0" indent="0" algn="ctr" defTabSz="1066800">
            <a:lnSpc>
              <a:spcPct val="90000"/>
            </a:lnSpc>
            <a:spcBef>
              <a:spcPct val="0"/>
            </a:spcBef>
            <a:spcAft>
              <a:spcPct val="35000"/>
            </a:spcAft>
            <a:buNone/>
            <a:defRPr cap="all"/>
          </a:pPr>
          <a:r>
            <a:rPr lang="en-US" sz="2400" kern="1200" dirty="0" err="1"/>
            <a:t>CustomerID</a:t>
          </a:r>
          <a:endParaRPr lang="en-US" sz="2400" kern="1200" dirty="0"/>
        </a:p>
      </dsp:txBody>
      <dsp:txXfrm>
        <a:off x="3658130" y="2791024"/>
        <a:ext cx="3037500" cy="906701"/>
      </dsp:txXfrm>
    </dsp:sp>
    <dsp:sp modelId="{7E9D3C6F-BEC6-4BE8-91EB-F9ACE77753FC}">
      <dsp:nvSpPr>
        <dsp:cNvPr id="0" name=""/>
        <dsp:cNvSpPr/>
      </dsp:nvSpPr>
      <dsp:spPr>
        <a:xfrm>
          <a:off x="7819506" y="361024"/>
          <a:ext cx="1852875" cy="18528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B831-B582-4EBF-A795-40C0F3C1C96E}">
      <dsp:nvSpPr>
        <dsp:cNvPr id="0" name=""/>
        <dsp:cNvSpPr/>
      </dsp:nvSpPr>
      <dsp:spPr>
        <a:xfrm>
          <a:off x="8214381" y="755899"/>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FCCAA6-82C7-418F-B467-59C54095564D}">
      <dsp:nvSpPr>
        <dsp:cNvPr id="0" name=""/>
        <dsp:cNvSpPr/>
      </dsp:nvSpPr>
      <dsp:spPr>
        <a:xfrm>
          <a:off x="7227193" y="2791024"/>
          <a:ext cx="3037500" cy="90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dirty="0">
              <a:solidFill>
                <a:schemeClr val="accent1">
                  <a:lumMod val="40000"/>
                  <a:lumOff val="60000"/>
                </a:schemeClr>
              </a:solidFill>
            </a:rPr>
            <a:t>Relationships</a:t>
          </a:r>
          <a:r>
            <a:rPr lang="en-US" sz="2000" kern="1200" dirty="0">
              <a:solidFill>
                <a:schemeClr val="accent1">
                  <a:lumMod val="40000"/>
                  <a:lumOff val="60000"/>
                </a:schemeClr>
              </a:solidFill>
            </a:rPr>
            <a:t>:</a:t>
          </a:r>
          <a:r>
            <a:rPr lang="en-US" sz="2000" kern="1200" dirty="0"/>
            <a:t> </a:t>
          </a:r>
        </a:p>
        <a:p>
          <a:pPr marL="0" lvl="0" indent="0" algn="ctr" defTabSz="889000">
            <a:lnSpc>
              <a:spcPct val="90000"/>
            </a:lnSpc>
            <a:spcBef>
              <a:spcPct val="0"/>
            </a:spcBef>
            <a:spcAft>
              <a:spcPct val="35000"/>
            </a:spcAft>
            <a:buNone/>
            <a:defRPr cap="all"/>
          </a:pPr>
          <a:r>
            <a:rPr lang="en-US" sz="2000" kern="1200" dirty="0"/>
            <a:t>Linked to Orders by </a:t>
          </a:r>
          <a:r>
            <a:rPr lang="en-US" sz="2000" kern="1200" dirty="0" err="1"/>
            <a:t>CustomerID</a:t>
          </a:r>
          <a:endParaRPr lang="en-US" sz="2000" kern="1200" dirty="0"/>
        </a:p>
      </dsp:txBody>
      <dsp:txXfrm>
        <a:off x="7227193" y="2791024"/>
        <a:ext cx="3037500" cy="9067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3E25-0295-4329-AD94-EC9E4172236B}">
      <dsp:nvSpPr>
        <dsp:cNvPr id="0" name=""/>
        <dsp:cNvSpPr/>
      </dsp:nvSpPr>
      <dsp:spPr>
        <a:xfrm>
          <a:off x="725887" y="416795"/>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5AE2B-DC68-4DE0-BB7E-AAF7755C5C78}">
      <dsp:nvSpPr>
        <dsp:cNvPr id="0" name=""/>
        <dsp:cNvSpPr/>
      </dsp:nvSpPr>
      <dsp:spPr>
        <a:xfrm>
          <a:off x="1186575" y="877482"/>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7F8-4B94-4C45-A613-E15F884F4880}">
      <dsp:nvSpPr>
        <dsp:cNvPr id="0" name=""/>
        <dsp:cNvSpPr/>
      </dsp:nvSpPr>
      <dsp:spPr>
        <a:xfrm>
          <a:off x="34856" y="3251795"/>
          <a:ext cx="3543750" cy="11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Contains employee information, including details on which employees manage orders.</a:t>
          </a:r>
        </a:p>
      </dsp:txBody>
      <dsp:txXfrm>
        <a:off x="34856" y="3251795"/>
        <a:ext cx="3543750" cy="1191489"/>
      </dsp:txXfrm>
    </dsp:sp>
    <dsp:sp modelId="{2233424A-3650-4B17-9BB1-8676DD147736}">
      <dsp:nvSpPr>
        <dsp:cNvPr id="0" name=""/>
        <dsp:cNvSpPr/>
      </dsp:nvSpPr>
      <dsp:spPr>
        <a:xfrm>
          <a:off x="4889794" y="416795"/>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99BD-FF70-42FE-B804-A982C56BCACB}">
      <dsp:nvSpPr>
        <dsp:cNvPr id="0" name=""/>
        <dsp:cNvSpPr/>
      </dsp:nvSpPr>
      <dsp:spPr>
        <a:xfrm>
          <a:off x="5350481" y="877482"/>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E62E19-9405-47F3-8D62-15F49E5FC95F}">
      <dsp:nvSpPr>
        <dsp:cNvPr id="0" name=""/>
        <dsp:cNvSpPr/>
      </dsp:nvSpPr>
      <dsp:spPr>
        <a:xfrm>
          <a:off x="4198763" y="3251795"/>
          <a:ext cx="3543750" cy="11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1" kern="1200" dirty="0">
              <a:solidFill>
                <a:schemeClr val="accent1">
                  <a:lumMod val="40000"/>
                  <a:lumOff val="60000"/>
                </a:schemeClr>
              </a:solidFill>
            </a:rPr>
            <a:t>Primary Key</a:t>
          </a:r>
          <a:r>
            <a:rPr lang="en-US" sz="2600" kern="1200" dirty="0">
              <a:solidFill>
                <a:schemeClr val="accent1">
                  <a:lumMod val="40000"/>
                  <a:lumOff val="60000"/>
                </a:schemeClr>
              </a:solidFill>
            </a:rPr>
            <a:t>:</a:t>
          </a:r>
        </a:p>
        <a:p>
          <a:pPr marL="0" lvl="0" indent="0" algn="ctr" defTabSz="1155700">
            <a:lnSpc>
              <a:spcPct val="90000"/>
            </a:lnSpc>
            <a:spcBef>
              <a:spcPct val="0"/>
            </a:spcBef>
            <a:spcAft>
              <a:spcPct val="35000"/>
            </a:spcAft>
            <a:buNone/>
            <a:defRPr cap="all"/>
          </a:pPr>
          <a:r>
            <a:rPr lang="en-US" sz="2600" kern="1200" dirty="0" err="1">
              <a:solidFill>
                <a:schemeClr val="tx1"/>
              </a:solidFill>
            </a:rPr>
            <a:t>EmployeeID</a:t>
          </a:r>
          <a:r>
            <a:rPr lang="en-US" sz="2600" kern="1200" dirty="0">
              <a:solidFill>
                <a:schemeClr val="tx1"/>
              </a:solidFill>
            </a:rPr>
            <a:t> </a:t>
          </a:r>
        </a:p>
      </dsp:txBody>
      <dsp:txXfrm>
        <a:off x="4198763" y="3251795"/>
        <a:ext cx="3543750" cy="1191489"/>
      </dsp:txXfrm>
    </dsp:sp>
    <dsp:sp modelId="{7E9D3C6F-BEC6-4BE8-91EB-F9ACE77753FC}">
      <dsp:nvSpPr>
        <dsp:cNvPr id="0" name=""/>
        <dsp:cNvSpPr/>
      </dsp:nvSpPr>
      <dsp:spPr>
        <a:xfrm>
          <a:off x="9053700" y="416795"/>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B831-B582-4EBF-A795-40C0F3C1C96E}">
      <dsp:nvSpPr>
        <dsp:cNvPr id="0" name=""/>
        <dsp:cNvSpPr/>
      </dsp:nvSpPr>
      <dsp:spPr>
        <a:xfrm>
          <a:off x="9514388" y="877482"/>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FCCAA6-82C7-418F-B467-59C54095564D}">
      <dsp:nvSpPr>
        <dsp:cNvPr id="0" name=""/>
        <dsp:cNvSpPr/>
      </dsp:nvSpPr>
      <dsp:spPr>
        <a:xfrm>
          <a:off x="8362669" y="3251795"/>
          <a:ext cx="3543750" cy="11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solidFill>
                <a:schemeClr val="accent1">
                  <a:lumMod val="40000"/>
                  <a:lumOff val="60000"/>
                </a:schemeClr>
              </a:solidFill>
            </a:rPr>
            <a:t>Relationships</a:t>
          </a:r>
          <a:r>
            <a:rPr lang="en-US" sz="1100" kern="1200" dirty="0">
              <a:solidFill>
                <a:schemeClr val="tx1"/>
              </a:solidFill>
            </a:rPr>
            <a:t>: </a:t>
          </a:r>
        </a:p>
        <a:p>
          <a:pPr marL="0" lvl="0" indent="0" algn="ctr" defTabSz="800100">
            <a:lnSpc>
              <a:spcPct val="90000"/>
            </a:lnSpc>
            <a:spcBef>
              <a:spcPct val="0"/>
            </a:spcBef>
            <a:spcAft>
              <a:spcPct val="35000"/>
            </a:spcAft>
            <a:buNone/>
            <a:defRPr cap="all"/>
          </a:pPr>
          <a:r>
            <a:rPr lang="en-US" sz="1600" kern="1200" dirty="0">
              <a:solidFill>
                <a:schemeClr val="tx1"/>
              </a:solidFill>
            </a:rPr>
            <a:t>Linked to Orders through </a:t>
          </a:r>
          <a:r>
            <a:rPr lang="en-US" sz="1600" kern="1200" dirty="0" err="1">
              <a:solidFill>
                <a:schemeClr val="tx1"/>
              </a:solidFill>
            </a:rPr>
            <a:t>EmployeeID</a:t>
          </a:r>
          <a:r>
            <a:rPr lang="en-US" sz="1600" kern="1200" dirty="0">
              <a:solidFill>
                <a:schemeClr val="tx1"/>
              </a:solidFill>
            </a:rPr>
            <a:t>. Also linked to Territories through the </a:t>
          </a:r>
          <a:r>
            <a:rPr lang="en-US" sz="1600" kern="1200" dirty="0" err="1">
              <a:solidFill>
                <a:schemeClr val="tx1"/>
              </a:solidFill>
            </a:rPr>
            <a:t>EmployeeTerritories</a:t>
          </a:r>
          <a:r>
            <a:rPr lang="en-US" sz="1600" kern="1200" dirty="0">
              <a:solidFill>
                <a:schemeClr val="tx1"/>
              </a:solidFill>
            </a:rPr>
            <a:t> table</a:t>
          </a:r>
          <a:r>
            <a:rPr lang="en-US" sz="1100" kern="1200" dirty="0">
              <a:solidFill>
                <a:schemeClr val="tx1"/>
              </a:solidFill>
            </a:rPr>
            <a:t>.</a:t>
          </a:r>
        </a:p>
      </dsp:txBody>
      <dsp:txXfrm>
        <a:off x="8362669" y="3251795"/>
        <a:ext cx="3543750" cy="11914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3E25-0295-4329-AD94-EC9E4172236B}">
      <dsp:nvSpPr>
        <dsp:cNvPr id="0" name=""/>
        <dsp:cNvSpPr/>
      </dsp:nvSpPr>
      <dsp:spPr>
        <a:xfrm>
          <a:off x="725887" y="716195"/>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5AE2B-DC68-4DE0-BB7E-AAF7755C5C78}">
      <dsp:nvSpPr>
        <dsp:cNvPr id="0" name=""/>
        <dsp:cNvSpPr/>
      </dsp:nvSpPr>
      <dsp:spPr>
        <a:xfrm>
          <a:off x="1186575" y="1176882"/>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7F8-4B94-4C45-A613-E15F884F4880}">
      <dsp:nvSpPr>
        <dsp:cNvPr id="0" name=""/>
        <dsp:cNvSpPr/>
      </dsp:nvSpPr>
      <dsp:spPr>
        <a:xfrm>
          <a:off x="34856" y="3602222"/>
          <a:ext cx="3543750" cy="541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Defines product categories.</a:t>
          </a:r>
        </a:p>
      </dsp:txBody>
      <dsp:txXfrm>
        <a:off x="34856" y="3602222"/>
        <a:ext cx="3543750" cy="541662"/>
      </dsp:txXfrm>
    </dsp:sp>
    <dsp:sp modelId="{2233424A-3650-4B17-9BB1-8676DD147736}">
      <dsp:nvSpPr>
        <dsp:cNvPr id="0" name=""/>
        <dsp:cNvSpPr/>
      </dsp:nvSpPr>
      <dsp:spPr>
        <a:xfrm>
          <a:off x="4889794" y="630039"/>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99BD-FF70-42FE-B804-A982C56BCACB}">
      <dsp:nvSpPr>
        <dsp:cNvPr id="0" name=""/>
        <dsp:cNvSpPr/>
      </dsp:nvSpPr>
      <dsp:spPr>
        <a:xfrm>
          <a:off x="5350481" y="1090727"/>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E62E19-9405-47F3-8D62-15F49E5FC95F}">
      <dsp:nvSpPr>
        <dsp:cNvPr id="0" name=""/>
        <dsp:cNvSpPr/>
      </dsp:nvSpPr>
      <dsp:spPr>
        <a:xfrm>
          <a:off x="4198763" y="3465040"/>
          <a:ext cx="354375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b="1" kern="1200" dirty="0">
              <a:solidFill>
                <a:schemeClr val="accent1">
                  <a:lumMod val="40000"/>
                  <a:lumOff val="60000"/>
                </a:schemeClr>
              </a:solidFill>
            </a:rPr>
            <a:t>Primary Key</a:t>
          </a:r>
          <a:r>
            <a:rPr lang="en-US" sz="2200" kern="1200" dirty="0">
              <a:solidFill>
                <a:schemeClr val="accent1">
                  <a:lumMod val="40000"/>
                  <a:lumOff val="60000"/>
                </a:schemeClr>
              </a:solidFill>
            </a:rPr>
            <a:t>:</a:t>
          </a:r>
        </a:p>
        <a:p>
          <a:pPr marL="0" lvl="0" indent="0" algn="ctr" defTabSz="977900">
            <a:lnSpc>
              <a:spcPct val="90000"/>
            </a:lnSpc>
            <a:spcBef>
              <a:spcPct val="0"/>
            </a:spcBef>
            <a:spcAft>
              <a:spcPct val="35000"/>
            </a:spcAft>
            <a:buNone/>
            <a:defRPr cap="all"/>
          </a:pPr>
          <a:r>
            <a:rPr lang="en-US" sz="2200" kern="1200" dirty="0" err="1">
              <a:solidFill>
                <a:schemeClr val="tx1"/>
              </a:solidFill>
            </a:rPr>
            <a:t>CategoryID</a:t>
          </a:r>
          <a:r>
            <a:rPr lang="en-US" sz="2200" kern="1200" dirty="0">
              <a:solidFill>
                <a:schemeClr val="tx1"/>
              </a:solidFill>
            </a:rPr>
            <a:t> </a:t>
          </a:r>
        </a:p>
      </dsp:txBody>
      <dsp:txXfrm>
        <a:off x="4198763" y="3465040"/>
        <a:ext cx="3543750" cy="765000"/>
      </dsp:txXfrm>
    </dsp:sp>
    <dsp:sp modelId="{7E9D3C6F-BEC6-4BE8-91EB-F9ACE77753FC}">
      <dsp:nvSpPr>
        <dsp:cNvPr id="0" name=""/>
        <dsp:cNvSpPr/>
      </dsp:nvSpPr>
      <dsp:spPr>
        <a:xfrm>
          <a:off x="9053700" y="630039"/>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B831-B582-4EBF-A795-40C0F3C1C96E}">
      <dsp:nvSpPr>
        <dsp:cNvPr id="0" name=""/>
        <dsp:cNvSpPr/>
      </dsp:nvSpPr>
      <dsp:spPr>
        <a:xfrm>
          <a:off x="9514388" y="1090727"/>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FCCAA6-82C7-418F-B467-59C54095564D}">
      <dsp:nvSpPr>
        <dsp:cNvPr id="0" name=""/>
        <dsp:cNvSpPr/>
      </dsp:nvSpPr>
      <dsp:spPr>
        <a:xfrm>
          <a:off x="8362669" y="3465040"/>
          <a:ext cx="354375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solidFill>
                <a:schemeClr val="accent1">
                  <a:lumMod val="40000"/>
                  <a:lumOff val="60000"/>
                </a:schemeClr>
              </a:solidFill>
            </a:rPr>
            <a:t>Relationships</a:t>
          </a:r>
          <a:r>
            <a:rPr lang="en-US" sz="1100" kern="1200" dirty="0">
              <a:solidFill>
                <a:schemeClr val="tx1"/>
              </a:solidFill>
            </a:rPr>
            <a:t>: </a:t>
          </a:r>
        </a:p>
        <a:p>
          <a:pPr marL="0" lvl="0" indent="0" algn="ctr" defTabSz="800100">
            <a:lnSpc>
              <a:spcPct val="90000"/>
            </a:lnSpc>
            <a:spcBef>
              <a:spcPct val="0"/>
            </a:spcBef>
            <a:spcAft>
              <a:spcPct val="35000"/>
            </a:spcAft>
            <a:buNone/>
            <a:defRPr cap="all"/>
          </a:pPr>
          <a:r>
            <a:rPr lang="en-US" sz="1600" kern="1200" dirty="0">
              <a:solidFill>
                <a:schemeClr val="tx1"/>
              </a:solidFill>
            </a:rPr>
            <a:t> Linked to Products by </a:t>
          </a:r>
          <a:r>
            <a:rPr lang="en-US" sz="1600" kern="1200" dirty="0" err="1">
              <a:solidFill>
                <a:schemeClr val="tx1"/>
              </a:solidFill>
            </a:rPr>
            <a:t>CategoryIDble</a:t>
          </a:r>
          <a:r>
            <a:rPr lang="en-US" sz="1100" kern="1200" dirty="0">
              <a:solidFill>
                <a:schemeClr val="tx1"/>
              </a:solidFill>
            </a:rPr>
            <a:t>.</a:t>
          </a:r>
        </a:p>
      </dsp:txBody>
      <dsp:txXfrm>
        <a:off x="8362669" y="3465040"/>
        <a:ext cx="3543750" cy="76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3E25-0295-4329-AD94-EC9E4172236B}">
      <dsp:nvSpPr>
        <dsp:cNvPr id="0" name=""/>
        <dsp:cNvSpPr/>
      </dsp:nvSpPr>
      <dsp:spPr>
        <a:xfrm>
          <a:off x="725887" y="764537"/>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5AE2B-DC68-4DE0-BB7E-AAF7755C5C78}">
      <dsp:nvSpPr>
        <dsp:cNvPr id="0" name=""/>
        <dsp:cNvSpPr/>
      </dsp:nvSpPr>
      <dsp:spPr>
        <a:xfrm>
          <a:off x="1186575" y="1225224"/>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7F8-4B94-4C45-A613-E15F884F4880}">
      <dsp:nvSpPr>
        <dsp:cNvPr id="0" name=""/>
        <dsp:cNvSpPr/>
      </dsp:nvSpPr>
      <dsp:spPr>
        <a:xfrm>
          <a:off x="34856" y="3642240"/>
          <a:ext cx="3543750" cy="4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Holds information about products offered by Global Gourmet.</a:t>
          </a:r>
        </a:p>
      </dsp:txBody>
      <dsp:txXfrm>
        <a:off x="34856" y="3642240"/>
        <a:ext cx="3543750" cy="453302"/>
      </dsp:txXfrm>
    </dsp:sp>
    <dsp:sp modelId="{2233424A-3650-4B17-9BB1-8676DD147736}">
      <dsp:nvSpPr>
        <dsp:cNvPr id="0" name=""/>
        <dsp:cNvSpPr/>
      </dsp:nvSpPr>
      <dsp:spPr>
        <a:xfrm>
          <a:off x="4889794" y="743185"/>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99BD-FF70-42FE-B804-A982C56BCACB}">
      <dsp:nvSpPr>
        <dsp:cNvPr id="0" name=""/>
        <dsp:cNvSpPr/>
      </dsp:nvSpPr>
      <dsp:spPr>
        <a:xfrm>
          <a:off x="5350481" y="1203872"/>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E62E19-9405-47F3-8D62-15F49E5FC95F}">
      <dsp:nvSpPr>
        <dsp:cNvPr id="0" name=""/>
        <dsp:cNvSpPr/>
      </dsp:nvSpPr>
      <dsp:spPr>
        <a:xfrm>
          <a:off x="4198763" y="3578185"/>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marL="0" lvl="0" indent="0" algn="ctr" defTabSz="711200">
            <a:lnSpc>
              <a:spcPct val="90000"/>
            </a:lnSpc>
            <a:spcBef>
              <a:spcPct val="0"/>
            </a:spcBef>
            <a:spcAft>
              <a:spcPct val="35000"/>
            </a:spcAft>
            <a:buNone/>
            <a:defRPr cap="all"/>
          </a:pPr>
          <a:r>
            <a:rPr lang="en-US" sz="1600" kern="1200" dirty="0" err="1">
              <a:solidFill>
                <a:schemeClr val="tx1"/>
              </a:solidFill>
            </a:rPr>
            <a:t>ProductID</a:t>
          </a:r>
          <a:r>
            <a:rPr lang="en-US" sz="1600" kern="1200" dirty="0">
              <a:solidFill>
                <a:schemeClr val="tx1"/>
              </a:solidFill>
            </a:rPr>
            <a:t> </a:t>
          </a:r>
        </a:p>
      </dsp:txBody>
      <dsp:txXfrm>
        <a:off x="4198763" y="3578185"/>
        <a:ext cx="3543750" cy="538709"/>
      </dsp:txXfrm>
    </dsp:sp>
    <dsp:sp modelId="{7E9D3C6F-BEC6-4BE8-91EB-F9ACE77753FC}">
      <dsp:nvSpPr>
        <dsp:cNvPr id="0" name=""/>
        <dsp:cNvSpPr/>
      </dsp:nvSpPr>
      <dsp:spPr>
        <a:xfrm>
          <a:off x="9053700" y="743185"/>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B831-B582-4EBF-A795-40C0F3C1C96E}">
      <dsp:nvSpPr>
        <dsp:cNvPr id="0" name=""/>
        <dsp:cNvSpPr/>
      </dsp:nvSpPr>
      <dsp:spPr>
        <a:xfrm>
          <a:off x="9514388" y="1203872"/>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FCCAA6-82C7-418F-B467-59C54095564D}">
      <dsp:nvSpPr>
        <dsp:cNvPr id="0" name=""/>
        <dsp:cNvSpPr/>
      </dsp:nvSpPr>
      <dsp:spPr>
        <a:xfrm>
          <a:off x="8362669" y="3578185"/>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solidFill>
                <a:schemeClr val="accent1">
                  <a:lumMod val="40000"/>
                  <a:lumOff val="60000"/>
                </a:schemeClr>
              </a:solidFill>
            </a:rPr>
            <a:t>Relationships</a:t>
          </a:r>
          <a:r>
            <a:rPr lang="en-US" sz="1100" kern="1200" dirty="0">
              <a:solidFill>
                <a:schemeClr val="tx1"/>
              </a:solidFill>
            </a:rPr>
            <a:t>: </a:t>
          </a:r>
        </a:p>
        <a:p>
          <a:pPr marL="0" lvl="0" indent="0" algn="ctr" defTabSz="800100">
            <a:lnSpc>
              <a:spcPct val="90000"/>
            </a:lnSpc>
            <a:spcBef>
              <a:spcPct val="0"/>
            </a:spcBef>
            <a:spcAft>
              <a:spcPct val="35000"/>
            </a:spcAft>
            <a:buNone/>
            <a:defRPr cap="all"/>
          </a:pPr>
          <a:r>
            <a:rPr lang="en-US" sz="1600" kern="1200" dirty="0">
              <a:solidFill>
                <a:schemeClr val="tx1"/>
              </a:solidFill>
            </a:rPr>
            <a:t> Linked Categories by </a:t>
          </a:r>
          <a:r>
            <a:rPr lang="en-US" sz="1600" kern="1200" dirty="0" err="1">
              <a:solidFill>
                <a:schemeClr val="tx1"/>
              </a:solidFill>
            </a:rPr>
            <a:t>CategoryID</a:t>
          </a:r>
          <a:r>
            <a:rPr lang="en-US" sz="1600" kern="1200" dirty="0">
              <a:solidFill>
                <a:schemeClr val="tx1"/>
              </a:solidFill>
            </a:rPr>
            <a:t>, Suppliers by </a:t>
          </a:r>
          <a:r>
            <a:rPr lang="en-US" sz="1600" kern="1200" dirty="0" err="1">
              <a:solidFill>
                <a:schemeClr val="tx1"/>
              </a:solidFill>
            </a:rPr>
            <a:t>SupplierID</a:t>
          </a:r>
          <a:r>
            <a:rPr lang="en-US" sz="1600" kern="1200" dirty="0">
              <a:solidFill>
                <a:schemeClr val="tx1"/>
              </a:solidFill>
            </a:rPr>
            <a:t>, and </a:t>
          </a:r>
          <a:r>
            <a:rPr lang="en-US" sz="1600" kern="1200" dirty="0" err="1">
              <a:solidFill>
                <a:schemeClr val="tx1"/>
              </a:solidFill>
            </a:rPr>
            <a:t>OrderDetails</a:t>
          </a:r>
          <a:r>
            <a:rPr lang="en-US" sz="1600" kern="1200" dirty="0">
              <a:solidFill>
                <a:schemeClr val="tx1"/>
              </a:solidFill>
            </a:rPr>
            <a:t> by </a:t>
          </a:r>
          <a:r>
            <a:rPr lang="en-US" sz="1600" kern="1200" dirty="0" err="1">
              <a:solidFill>
                <a:schemeClr val="tx1"/>
              </a:solidFill>
            </a:rPr>
            <a:t>ProductID</a:t>
          </a:r>
          <a:r>
            <a:rPr lang="en-US" sz="1600" kern="1200" dirty="0">
              <a:solidFill>
                <a:schemeClr val="tx1"/>
              </a:solidFill>
            </a:rPr>
            <a:t>.</a:t>
          </a:r>
          <a:r>
            <a:rPr lang="en-US" sz="1100" kern="1200" dirty="0">
              <a:solidFill>
                <a:schemeClr val="tx1"/>
              </a:solidFill>
            </a:rPr>
            <a:t>.</a:t>
          </a:r>
        </a:p>
      </dsp:txBody>
      <dsp:txXfrm>
        <a:off x="8362669" y="3578185"/>
        <a:ext cx="3543750" cy="5387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3E25-0295-4329-AD94-EC9E4172236B}">
      <dsp:nvSpPr>
        <dsp:cNvPr id="0" name=""/>
        <dsp:cNvSpPr/>
      </dsp:nvSpPr>
      <dsp:spPr>
        <a:xfrm>
          <a:off x="725887" y="764537"/>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5AE2B-DC68-4DE0-BB7E-AAF7755C5C78}">
      <dsp:nvSpPr>
        <dsp:cNvPr id="0" name=""/>
        <dsp:cNvSpPr/>
      </dsp:nvSpPr>
      <dsp:spPr>
        <a:xfrm>
          <a:off x="1186575" y="1225224"/>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7F8-4B94-4C45-A613-E15F884F4880}">
      <dsp:nvSpPr>
        <dsp:cNvPr id="0" name=""/>
        <dsp:cNvSpPr/>
      </dsp:nvSpPr>
      <dsp:spPr>
        <a:xfrm>
          <a:off x="34856" y="3642240"/>
          <a:ext cx="3543750" cy="4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Contains supplier information for each product.</a:t>
          </a:r>
        </a:p>
      </dsp:txBody>
      <dsp:txXfrm>
        <a:off x="34856" y="3642240"/>
        <a:ext cx="3543750" cy="453302"/>
      </dsp:txXfrm>
    </dsp:sp>
    <dsp:sp modelId="{2233424A-3650-4B17-9BB1-8676DD147736}">
      <dsp:nvSpPr>
        <dsp:cNvPr id="0" name=""/>
        <dsp:cNvSpPr/>
      </dsp:nvSpPr>
      <dsp:spPr>
        <a:xfrm>
          <a:off x="4889794" y="743185"/>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99BD-FF70-42FE-B804-A982C56BCACB}">
      <dsp:nvSpPr>
        <dsp:cNvPr id="0" name=""/>
        <dsp:cNvSpPr/>
      </dsp:nvSpPr>
      <dsp:spPr>
        <a:xfrm>
          <a:off x="5350481" y="1203872"/>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E62E19-9405-47F3-8D62-15F49E5FC95F}">
      <dsp:nvSpPr>
        <dsp:cNvPr id="0" name=""/>
        <dsp:cNvSpPr/>
      </dsp:nvSpPr>
      <dsp:spPr>
        <a:xfrm>
          <a:off x="4198763" y="3578185"/>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marL="0" lvl="0" indent="0" algn="ctr" defTabSz="711200">
            <a:lnSpc>
              <a:spcPct val="90000"/>
            </a:lnSpc>
            <a:spcBef>
              <a:spcPct val="0"/>
            </a:spcBef>
            <a:spcAft>
              <a:spcPct val="35000"/>
            </a:spcAft>
            <a:buNone/>
            <a:defRPr cap="all"/>
          </a:pPr>
          <a:r>
            <a:rPr lang="en-US" sz="1600" kern="1200" dirty="0" err="1">
              <a:solidFill>
                <a:schemeClr val="tx1"/>
              </a:solidFill>
            </a:rPr>
            <a:t>SupplierID</a:t>
          </a:r>
          <a:r>
            <a:rPr lang="en-US" sz="1600" kern="1200" dirty="0">
              <a:solidFill>
                <a:schemeClr val="tx1"/>
              </a:solidFill>
            </a:rPr>
            <a:t> </a:t>
          </a:r>
        </a:p>
      </dsp:txBody>
      <dsp:txXfrm>
        <a:off x="4198763" y="3578185"/>
        <a:ext cx="3543750" cy="538709"/>
      </dsp:txXfrm>
    </dsp:sp>
    <dsp:sp modelId="{7E9D3C6F-BEC6-4BE8-91EB-F9ACE77753FC}">
      <dsp:nvSpPr>
        <dsp:cNvPr id="0" name=""/>
        <dsp:cNvSpPr/>
      </dsp:nvSpPr>
      <dsp:spPr>
        <a:xfrm>
          <a:off x="9053700" y="743185"/>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B831-B582-4EBF-A795-40C0F3C1C96E}">
      <dsp:nvSpPr>
        <dsp:cNvPr id="0" name=""/>
        <dsp:cNvSpPr/>
      </dsp:nvSpPr>
      <dsp:spPr>
        <a:xfrm>
          <a:off x="9514388" y="1203872"/>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FCCAA6-82C7-418F-B467-59C54095564D}">
      <dsp:nvSpPr>
        <dsp:cNvPr id="0" name=""/>
        <dsp:cNvSpPr/>
      </dsp:nvSpPr>
      <dsp:spPr>
        <a:xfrm>
          <a:off x="8362669" y="3578185"/>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solidFill>
                <a:schemeClr val="accent1">
                  <a:lumMod val="40000"/>
                  <a:lumOff val="60000"/>
                </a:schemeClr>
              </a:solidFill>
            </a:rPr>
            <a:t>Relationships</a:t>
          </a:r>
          <a:r>
            <a:rPr lang="en-US" sz="1100" kern="1200" dirty="0">
              <a:solidFill>
                <a:schemeClr val="tx1"/>
              </a:solidFill>
            </a:rPr>
            <a:t>: </a:t>
          </a:r>
        </a:p>
        <a:p>
          <a:pPr marL="0" lvl="0" indent="0" algn="ctr" defTabSz="800100">
            <a:lnSpc>
              <a:spcPct val="90000"/>
            </a:lnSpc>
            <a:spcBef>
              <a:spcPct val="0"/>
            </a:spcBef>
            <a:spcAft>
              <a:spcPct val="35000"/>
            </a:spcAft>
            <a:buNone/>
            <a:defRPr cap="all"/>
          </a:pPr>
          <a:r>
            <a:rPr lang="en-US" sz="1600" kern="1200" dirty="0">
              <a:solidFill>
                <a:schemeClr val="tx1"/>
              </a:solidFill>
            </a:rPr>
            <a:t> Linked to Products through </a:t>
          </a:r>
          <a:r>
            <a:rPr lang="en-US" sz="1600" kern="1200" dirty="0" err="1">
              <a:solidFill>
                <a:schemeClr val="tx1"/>
              </a:solidFill>
            </a:rPr>
            <a:t>SupplierID</a:t>
          </a:r>
          <a:endParaRPr lang="en-US" sz="1100" kern="1200" dirty="0">
            <a:solidFill>
              <a:schemeClr val="tx1"/>
            </a:solidFill>
          </a:endParaRPr>
        </a:p>
      </dsp:txBody>
      <dsp:txXfrm>
        <a:off x="8362669" y="3578185"/>
        <a:ext cx="3543750" cy="5387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3E25-0295-4329-AD94-EC9E4172236B}">
      <dsp:nvSpPr>
        <dsp:cNvPr id="0" name=""/>
        <dsp:cNvSpPr/>
      </dsp:nvSpPr>
      <dsp:spPr>
        <a:xfrm>
          <a:off x="725887" y="764537"/>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5AE2B-DC68-4DE0-BB7E-AAF7755C5C78}">
      <dsp:nvSpPr>
        <dsp:cNvPr id="0" name=""/>
        <dsp:cNvSpPr/>
      </dsp:nvSpPr>
      <dsp:spPr>
        <a:xfrm>
          <a:off x="1186575" y="1225224"/>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7F8-4B94-4C45-A613-E15F884F4880}">
      <dsp:nvSpPr>
        <dsp:cNvPr id="0" name=""/>
        <dsp:cNvSpPr/>
      </dsp:nvSpPr>
      <dsp:spPr>
        <a:xfrm>
          <a:off x="34856" y="3642240"/>
          <a:ext cx="3543750" cy="4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Contains details of shipping companies used to fulfill orders.</a:t>
          </a:r>
        </a:p>
      </dsp:txBody>
      <dsp:txXfrm>
        <a:off x="34856" y="3642240"/>
        <a:ext cx="3543750" cy="453302"/>
      </dsp:txXfrm>
    </dsp:sp>
    <dsp:sp modelId="{2233424A-3650-4B17-9BB1-8676DD147736}">
      <dsp:nvSpPr>
        <dsp:cNvPr id="0" name=""/>
        <dsp:cNvSpPr/>
      </dsp:nvSpPr>
      <dsp:spPr>
        <a:xfrm>
          <a:off x="4889794" y="743185"/>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99BD-FF70-42FE-B804-A982C56BCACB}">
      <dsp:nvSpPr>
        <dsp:cNvPr id="0" name=""/>
        <dsp:cNvSpPr/>
      </dsp:nvSpPr>
      <dsp:spPr>
        <a:xfrm>
          <a:off x="5350481" y="1203872"/>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E62E19-9405-47F3-8D62-15F49E5FC95F}">
      <dsp:nvSpPr>
        <dsp:cNvPr id="0" name=""/>
        <dsp:cNvSpPr/>
      </dsp:nvSpPr>
      <dsp:spPr>
        <a:xfrm>
          <a:off x="4198763" y="3578185"/>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marL="0" lvl="0" indent="0" algn="ctr" defTabSz="711200">
            <a:lnSpc>
              <a:spcPct val="90000"/>
            </a:lnSpc>
            <a:spcBef>
              <a:spcPct val="0"/>
            </a:spcBef>
            <a:spcAft>
              <a:spcPct val="35000"/>
            </a:spcAft>
            <a:buNone/>
            <a:defRPr cap="all"/>
          </a:pPr>
          <a:r>
            <a:rPr lang="en-US" sz="1600" kern="1200" cap="all" dirty="0" err="1">
              <a:solidFill>
                <a:prstClr val="white"/>
              </a:solidFill>
              <a:latin typeface="Calisto MT" panose="02040603050505030304"/>
              <a:ea typeface="+mn-ea"/>
              <a:cs typeface="+mn-cs"/>
            </a:rPr>
            <a:t>ShipperID</a:t>
          </a:r>
          <a:r>
            <a:rPr lang="en-US" sz="1600" kern="1200" dirty="0">
              <a:solidFill>
                <a:schemeClr val="tx1"/>
              </a:solidFill>
            </a:rPr>
            <a:t> </a:t>
          </a:r>
        </a:p>
      </dsp:txBody>
      <dsp:txXfrm>
        <a:off x="4198763" y="3578185"/>
        <a:ext cx="3543750" cy="538709"/>
      </dsp:txXfrm>
    </dsp:sp>
    <dsp:sp modelId="{7E9D3C6F-BEC6-4BE8-91EB-F9ACE77753FC}">
      <dsp:nvSpPr>
        <dsp:cNvPr id="0" name=""/>
        <dsp:cNvSpPr/>
      </dsp:nvSpPr>
      <dsp:spPr>
        <a:xfrm>
          <a:off x="9053700" y="743185"/>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B831-B582-4EBF-A795-40C0F3C1C96E}">
      <dsp:nvSpPr>
        <dsp:cNvPr id="0" name=""/>
        <dsp:cNvSpPr/>
      </dsp:nvSpPr>
      <dsp:spPr>
        <a:xfrm>
          <a:off x="9514388" y="1203872"/>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FCCAA6-82C7-418F-B467-59C54095564D}">
      <dsp:nvSpPr>
        <dsp:cNvPr id="0" name=""/>
        <dsp:cNvSpPr/>
      </dsp:nvSpPr>
      <dsp:spPr>
        <a:xfrm>
          <a:off x="8362669" y="3578185"/>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solidFill>
                <a:schemeClr val="accent1">
                  <a:lumMod val="40000"/>
                  <a:lumOff val="60000"/>
                </a:schemeClr>
              </a:solidFill>
            </a:rPr>
            <a:t>Relationships</a:t>
          </a:r>
          <a:r>
            <a:rPr lang="en-US" sz="1100" kern="1200" dirty="0">
              <a:solidFill>
                <a:schemeClr val="tx1"/>
              </a:solidFill>
            </a:rPr>
            <a:t>: </a:t>
          </a:r>
        </a:p>
        <a:p>
          <a:pPr marL="0" lvl="0" indent="0" algn="ctr" defTabSz="800100">
            <a:lnSpc>
              <a:spcPct val="90000"/>
            </a:lnSpc>
            <a:spcBef>
              <a:spcPct val="0"/>
            </a:spcBef>
            <a:spcAft>
              <a:spcPct val="35000"/>
            </a:spcAft>
            <a:buNone/>
            <a:defRPr cap="all"/>
          </a:pPr>
          <a:r>
            <a:rPr lang="en-US" sz="1600" kern="1200" dirty="0">
              <a:solidFill>
                <a:schemeClr val="tx1"/>
              </a:solidFill>
            </a:rPr>
            <a:t> Linked to Orders by </a:t>
          </a:r>
          <a:r>
            <a:rPr lang="en-US" sz="1600" kern="1200" dirty="0" err="1">
              <a:solidFill>
                <a:schemeClr val="tx1"/>
              </a:solidFill>
            </a:rPr>
            <a:t>ShipperID</a:t>
          </a:r>
          <a:r>
            <a:rPr lang="en-US" sz="1600" kern="1200" dirty="0">
              <a:solidFill>
                <a:schemeClr val="tx1"/>
              </a:solidFill>
            </a:rPr>
            <a:t>.</a:t>
          </a:r>
          <a:endParaRPr lang="en-US" sz="1100" kern="1200" dirty="0">
            <a:solidFill>
              <a:schemeClr val="tx1"/>
            </a:solidFill>
          </a:endParaRPr>
        </a:p>
      </dsp:txBody>
      <dsp:txXfrm>
        <a:off x="8362669" y="3578185"/>
        <a:ext cx="3543750" cy="5387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3E25-0295-4329-AD94-EC9E4172236B}">
      <dsp:nvSpPr>
        <dsp:cNvPr id="0" name=""/>
        <dsp:cNvSpPr/>
      </dsp:nvSpPr>
      <dsp:spPr>
        <a:xfrm>
          <a:off x="725887" y="973471"/>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5AE2B-DC68-4DE0-BB7E-AAF7755C5C78}">
      <dsp:nvSpPr>
        <dsp:cNvPr id="0" name=""/>
        <dsp:cNvSpPr/>
      </dsp:nvSpPr>
      <dsp:spPr>
        <a:xfrm>
          <a:off x="1186575" y="1434159"/>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7F8-4B94-4C45-A613-E15F884F4880}">
      <dsp:nvSpPr>
        <dsp:cNvPr id="0" name=""/>
        <dsp:cNvSpPr/>
      </dsp:nvSpPr>
      <dsp:spPr>
        <a:xfrm>
          <a:off x="34856" y="3851175"/>
          <a:ext cx="3543750" cy="4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Holds order details, such as order dates and shipping information.</a:t>
          </a:r>
        </a:p>
      </dsp:txBody>
      <dsp:txXfrm>
        <a:off x="34856" y="3851175"/>
        <a:ext cx="3543750" cy="453302"/>
      </dsp:txXfrm>
    </dsp:sp>
    <dsp:sp modelId="{2233424A-3650-4B17-9BB1-8676DD147736}">
      <dsp:nvSpPr>
        <dsp:cNvPr id="0" name=""/>
        <dsp:cNvSpPr/>
      </dsp:nvSpPr>
      <dsp:spPr>
        <a:xfrm>
          <a:off x="4889794" y="952119"/>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99BD-FF70-42FE-B804-A982C56BCACB}">
      <dsp:nvSpPr>
        <dsp:cNvPr id="0" name=""/>
        <dsp:cNvSpPr/>
      </dsp:nvSpPr>
      <dsp:spPr>
        <a:xfrm>
          <a:off x="5350481" y="1412807"/>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E62E19-9405-47F3-8D62-15F49E5FC95F}">
      <dsp:nvSpPr>
        <dsp:cNvPr id="0" name=""/>
        <dsp:cNvSpPr/>
      </dsp:nvSpPr>
      <dsp:spPr>
        <a:xfrm>
          <a:off x="4198763" y="3787119"/>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marL="0" lvl="0" indent="0" algn="ctr" defTabSz="711200">
            <a:lnSpc>
              <a:spcPct val="90000"/>
            </a:lnSpc>
            <a:spcBef>
              <a:spcPct val="0"/>
            </a:spcBef>
            <a:spcAft>
              <a:spcPct val="35000"/>
            </a:spcAft>
            <a:buNone/>
            <a:defRPr cap="all"/>
          </a:pPr>
          <a:r>
            <a:rPr lang="en-US" sz="1600" kern="1200" cap="all" dirty="0" err="1">
              <a:solidFill>
                <a:prstClr val="white"/>
              </a:solidFill>
              <a:latin typeface="Calisto MT" panose="02040603050505030304"/>
              <a:ea typeface="+mn-ea"/>
              <a:cs typeface="+mn-cs"/>
            </a:rPr>
            <a:t>OrderID</a:t>
          </a:r>
          <a:r>
            <a:rPr lang="en-US" sz="1600" kern="1200" dirty="0">
              <a:solidFill>
                <a:schemeClr val="tx1"/>
              </a:solidFill>
            </a:rPr>
            <a:t> </a:t>
          </a:r>
        </a:p>
      </dsp:txBody>
      <dsp:txXfrm>
        <a:off x="4198763" y="3787119"/>
        <a:ext cx="3543750" cy="538709"/>
      </dsp:txXfrm>
    </dsp:sp>
    <dsp:sp modelId="{7E9D3C6F-BEC6-4BE8-91EB-F9ACE77753FC}">
      <dsp:nvSpPr>
        <dsp:cNvPr id="0" name=""/>
        <dsp:cNvSpPr/>
      </dsp:nvSpPr>
      <dsp:spPr>
        <a:xfrm>
          <a:off x="9053700" y="952119"/>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B831-B582-4EBF-A795-40C0F3C1C96E}">
      <dsp:nvSpPr>
        <dsp:cNvPr id="0" name=""/>
        <dsp:cNvSpPr/>
      </dsp:nvSpPr>
      <dsp:spPr>
        <a:xfrm>
          <a:off x="9514388" y="1412807"/>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FCCAA6-82C7-418F-B467-59C54095564D}">
      <dsp:nvSpPr>
        <dsp:cNvPr id="0" name=""/>
        <dsp:cNvSpPr/>
      </dsp:nvSpPr>
      <dsp:spPr>
        <a:xfrm>
          <a:off x="8362669" y="3787119"/>
          <a:ext cx="3543750" cy="53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solidFill>
                <a:schemeClr val="accent1">
                  <a:lumMod val="40000"/>
                  <a:lumOff val="60000"/>
                </a:schemeClr>
              </a:solidFill>
            </a:rPr>
            <a:t>Relationships</a:t>
          </a:r>
          <a:r>
            <a:rPr lang="en-US" sz="1100" kern="1200" dirty="0">
              <a:solidFill>
                <a:schemeClr val="tx1"/>
              </a:solidFill>
            </a:rPr>
            <a:t>: </a:t>
          </a:r>
        </a:p>
        <a:p>
          <a:pPr marL="0" lvl="0" indent="0" algn="ctr" defTabSz="800100">
            <a:lnSpc>
              <a:spcPct val="90000"/>
            </a:lnSpc>
            <a:spcBef>
              <a:spcPct val="0"/>
            </a:spcBef>
            <a:spcAft>
              <a:spcPct val="35000"/>
            </a:spcAft>
            <a:buNone/>
            <a:defRPr cap="all"/>
          </a:pPr>
          <a:r>
            <a:rPr lang="en-US" sz="1600" kern="1200" dirty="0">
              <a:solidFill>
                <a:schemeClr val="tx1"/>
              </a:solidFill>
            </a:rPr>
            <a:t> Linked Customers through </a:t>
          </a:r>
          <a:r>
            <a:rPr lang="en-US" sz="1600" kern="1200" dirty="0" err="1">
              <a:solidFill>
                <a:schemeClr val="tx1"/>
              </a:solidFill>
            </a:rPr>
            <a:t>CustomerID</a:t>
          </a:r>
          <a:r>
            <a:rPr lang="en-US" sz="1600" kern="1200" dirty="0">
              <a:solidFill>
                <a:schemeClr val="tx1"/>
              </a:solidFill>
            </a:rPr>
            <a:t>, Employees through </a:t>
          </a:r>
          <a:r>
            <a:rPr lang="en-US" sz="1600" kern="1200" dirty="0" err="1">
              <a:solidFill>
                <a:schemeClr val="tx1"/>
              </a:solidFill>
            </a:rPr>
            <a:t>EmployeeID</a:t>
          </a:r>
          <a:r>
            <a:rPr lang="en-US" sz="1600" kern="1200" dirty="0">
              <a:solidFill>
                <a:schemeClr val="tx1"/>
              </a:solidFill>
            </a:rPr>
            <a:t>, Shippers through </a:t>
          </a:r>
          <a:r>
            <a:rPr lang="en-US" sz="1600" kern="1200" dirty="0" err="1">
              <a:solidFill>
                <a:schemeClr val="tx1"/>
              </a:solidFill>
            </a:rPr>
            <a:t>ShipperID</a:t>
          </a:r>
          <a:r>
            <a:rPr lang="en-US" sz="1600" kern="1200" dirty="0">
              <a:solidFill>
                <a:schemeClr val="tx1"/>
              </a:solidFill>
            </a:rPr>
            <a:t>, and </a:t>
          </a:r>
          <a:r>
            <a:rPr lang="en-US" sz="1600" kern="1200" dirty="0" err="1">
              <a:solidFill>
                <a:schemeClr val="tx1"/>
              </a:solidFill>
            </a:rPr>
            <a:t>OrderDetails</a:t>
          </a:r>
          <a:r>
            <a:rPr lang="en-US" sz="1600" kern="1200" dirty="0">
              <a:solidFill>
                <a:schemeClr val="tx1"/>
              </a:solidFill>
            </a:rPr>
            <a:t> by </a:t>
          </a:r>
          <a:r>
            <a:rPr lang="en-US" sz="1600" kern="1200" dirty="0" err="1">
              <a:solidFill>
                <a:schemeClr val="tx1"/>
              </a:solidFill>
            </a:rPr>
            <a:t>OrderID</a:t>
          </a:r>
          <a:r>
            <a:rPr lang="en-US" sz="1600" kern="1200" dirty="0">
              <a:solidFill>
                <a:schemeClr val="tx1"/>
              </a:solidFill>
            </a:rPr>
            <a:t>.</a:t>
          </a:r>
          <a:endParaRPr lang="en-US" sz="1100" kern="1200" dirty="0">
            <a:solidFill>
              <a:schemeClr val="tx1"/>
            </a:solidFill>
          </a:endParaRPr>
        </a:p>
      </dsp:txBody>
      <dsp:txXfrm>
        <a:off x="8362669" y="3787119"/>
        <a:ext cx="3543750" cy="5387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53E25-0295-4329-AD94-EC9E4172236B}">
      <dsp:nvSpPr>
        <dsp:cNvPr id="0" name=""/>
        <dsp:cNvSpPr/>
      </dsp:nvSpPr>
      <dsp:spPr>
        <a:xfrm>
          <a:off x="725887" y="914525"/>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5AE2B-DC68-4DE0-BB7E-AAF7755C5C78}">
      <dsp:nvSpPr>
        <dsp:cNvPr id="0" name=""/>
        <dsp:cNvSpPr/>
      </dsp:nvSpPr>
      <dsp:spPr>
        <a:xfrm>
          <a:off x="1186575" y="1375212"/>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7F8-4B94-4C45-A613-E15F884F4880}">
      <dsp:nvSpPr>
        <dsp:cNvPr id="0" name=""/>
        <dsp:cNvSpPr/>
      </dsp:nvSpPr>
      <dsp:spPr>
        <a:xfrm>
          <a:off x="34856" y="3802378"/>
          <a:ext cx="3543750" cy="561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Stores details of each product in an order, including quantity, unit price, and discounts.</a:t>
          </a:r>
        </a:p>
      </dsp:txBody>
      <dsp:txXfrm>
        <a:off x="34856" y="3802378"/>
        <a:ext cx="3543750" cy="561045"/>
      </dsp:txXfrm>
    </dsp:sp>
    <dsp:sp modelId="{2233424A-3650-4B17-9BB1-8676DD147736}">
      <dsp:nvSpPr>
        <dsp:cNvPr id="0" name=""/>
        <dsp:cNvSpPr/>
      </dsp:nvSpPr>
      <dsp:spPr>
        <a:xfrm>
          <a:off x="4889794" y="888098"/>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99BD-FF70-42FE-B804-A982C56BCACB}">
      <dsp:nvSpPr>
        <dsp:cNvPr id="0" name=""/>
        <dsp:cNvSpPr/>
      </dsp:nvSpPr>
      <dsp:spPr>
        <a:xfrm>
          <a:off x="5350481" y="1348785"/>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E62E19-9405-47F3-8D62-15F49E5FC95F}">
      <dsp:nvSpPr>
        <dsp:cNvPr id="0" name=""/>
        <dsp:cNvSpPr/>
      </dsp:nvSpPr>
      <dsp:spPr>
        <a:xfrm>
          <a:off x="4198763" y="3723098"/>
          <a:ext cx="3543750" cy="666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solidFill>
                <a:schemeClr val="accent1">
                  <a:lumMod val="40000"/>
                  <a:lumOff val="60000"/>
                </a:schemeClr>
              </a:solidFill>
            </a:rPr>
            <a:t>Primary Key</a:t>
          </a:r>
          <a:r>
            <a:rPr lang="en-US" sz="1600" kern="1200" dirty="0">
              <a:solidFill>
                <a:schemeClr val="accent1">
                  <a:lumMod val="40000"/>
                  <a:lumOff val="60000"/>
                </a:schemeClr>
              </a:solidFill>
            </a:rPr>
            <a:t>:</a:t>
          </a:r>
        </a:p>
        <a:p>
          <a:pPr marL="0" lvl="0" indent="0" algn="ctr" defTabSz="711200">
            <a:lnSpc>
              <a:spcPct val="90000"/>
            </a:lnSpc>
            <a:spcBef>
              <a:spcPct val="0"/>
            </a:spcBef>
            <a:spcAft>
              <a:spcPct val="35000"/>
            </a:spcAft>
            <a:buNone/>
            <a:defRPr cap="all"/>
          </a:pPr>
          <a:r>
            <a:rPr lang="en-US" sz="1600" kern="1200" cap="all" dirty="0">
              <a:solidFill>
                <a:prstClr val="white"/>
              </a:solidFill>
              <a:latin typeface="Calisto MT" panose="02040603050505030304"/>
              <a:ea typeface="+mn-ea"/>
              <a:cs typeface="+mn-cs"/>
            </a:rPr>
            <a:t>Composite key of </a:t>
          </a:r>
          <a:r>
            <a:rPr lang="en-US" sz="1600" kern="1200" cap="all" dirty="0" err="1">
              <a:solidFill>
                <a:prstClr val="white"/>
              </a:solidFill>
              <a:latin typeface="Calisto MT" panose="02040603050505030304"/>
              <a:ea typeface="+mn-ea"/>
              <a:cs typeface="+mn-cs"/>
            </a:rPr>
            <a:t>OrderID</a:t>
          </a:r>
          <a:r>
            <a:rPr lang="en-US" sz="1600" kern="1200" cap="all" dirty="0">
              <a:solidFill>
                <a:prstClr val="white"/>
              </a:solidFill>
              <a:latin typeface="Calisto MT" panose="02040603050505030304"/>
              <a:ea typeface="+mn-ea"/>
              <a:cs typeface="+mn-cs"/>
            </a:rPr>
            <a:t> and </a:t>
          </a:r>
          <a:r>
            <a:rPr lang="en-US" sz="1600" kern="1200" cap="all" dirty="0" err="1">
              <a:solidFill>
                <a:prstClr val="white"/>
              </a:solidFill>
              <a:latin typeface="Calisto MT" panose="02040603050505030304"/>
              <a:ea typeface="+mn-ea"/>
              <a:cs typeface="+mn-cs"/>
            </a:rPr>
            <a:t>ProductID</a:t>
          </a:r>
          <a:r>
            <a:rPr lang="en-US" sz="1600" kern="1200" dirty="0">
              <a:solidFill>
                <a:schemeClr val="tx1"/>
              </a:solidFill>
            </a:rPr>
            <a:t> </a:t>
          </a:r>
        </a:p>
      </dsp:txBody>
      <dsp:txXfrm>
        <a:off x="4198763" y="3723098"/>
        <a:ext cx="3543750" cy="666752"/>
      </dsp:txXfrm>
    </dsp:sp>
    <dsp:sp modelId="{7E9D3C6F-BEC6-4BE8-91EB-F9ACE77753FC}">
      <dsp:nvSpPr>
        <dsp:cNvPr id="0" name=""/>
        <dsp:cNvSpPr/>
      </dsp:nvSpPr>
      <dsp:spPr>
        <a:xfrm>
          <a:off x="9053700" y="888098"/>
          <a:ext cx="2161687" cy="2161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B831-B582-4EBF-A795-40C0F3C1C96E}">
      <dsp:nvSpPr>
        <dsp:cNvPr id="0" name=""/>
        <dsp:cNvSpPr/>
      </dsp:nvSpPr>
      <dsp:spPr>
        <a:xfrm>
          <a:off x="9514388" y="1348785"/>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FCCAA6-82C7-418F-B467-59C54095564D}">
      <dsp:nvSpPr>
        <dsp:cNvPr id="0" name=""/>
        <dsp:cNvSpPr/>
      </dsp:nvSpPr>
      <dsp:spPr>
        <a:xfrm>
          <a:off x="8362669" y="3723098"/>
          <a:ext cx="3543750" cy="666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solidFill>
                <a:schemeClr val="accent1">
                  <a:lumMod val="40000"/>
                  <a:lumOff val="60000"/>
                </a:schemeClr>
              </a:solidFill>
            </a:rPr>
            <a:t>Relationships</a:t>
          </a:r>
          <a:r>
            <a:rPr lang="en-US" sz="1100" kern="1200" dirty="0">
              <a:solidFill>
                <a:schemeClr val="tx1"/>
              </a:solidFill>
            </a:rPr>
            <a:t>: </a:t>
          </a:r>
        </a:p>
        <a:p>
          <a:pPr marL="0" lvl="0" indent="0" algn="ctr" defTabSz="800100">
            <a:lnSpc>
              <a:spcPct val="90000"/>
            </a:lnSpc>
            <a:spcBef>
              <a:spcPct val="0"/>
            </a:spcBef>
            <a:spcAft>
              <a:spcPct val="35000"/>
            </a:spcAft>
            <a:buNone/>
            <a:defRPr cap="all"/>
          </a:pPr>
          <a:r>
            <a:rPr lang="en-US" sz="1600" kern="1200" dirty="0">
              <a:solidFill>
                <a:schemeClr val="tx1"/>
              </a:solidFill>
            </a:rPr>
            <a:t> Linked to Orders by </a:t>
          </a:r>
          <a:r>
            <a:rPr lang="en-US" sz="1600" kern="1200" dirty="0" err="1">
              <a:solidFill>
                <a:schemeClr val="tx1"/>
              </a:solidFill>
            </a:rPr>
            <a:t>OrderID</a:t>
          </a:r>
          <a:r>
            <a:rPr lang="en-US" sz="1600" kern="1200" dirty="0">
              <a:solidFill>
                <a:schemeClr val="tx1"/>
              </a:solidFill>
            </a:rPr>
            <a:t> and Products by </a:t>
          </a:r>
          <a:r>
            <a:rPr lang="en-US" sz="1600" kern="1200" dirty="0" err="1">
              <a:solidFill>
                <a:schemeClr val="tx1"/>
              </a:solidFill>
            </a:rPr>
            <a:t>ProductID</a:t>
          </a:r>
          <a:r>
            <a:rPr lang="en-US" sz="1600" kern="1200" dirty="0">
              <a:solidFill>
                <a:schemeClr val="tx1"/>
              </a:solidFill>
            </a:rPr>
            <a:t>..</a:t>
          </a:r>
          <a:endParaRPr lang="en-US" sz="1100" kern="1200" dirty="0">
            <a:solidFill>
              <a:schemeClr val="tx1"/>
            </a:solidFill>
          </a:endParaRPr>
        </a:p>
      </dsp:txBody>
      <dsp:txXfrm>
        <a:off x="8362669" y="3723098"/>
        <a:ext cx="3543750" cy="66675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9C8939-D841-44D8-BD32-99464BD7BCC3}"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2716564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9C8939-D841-44D8-BD32-99464BD7BCC3}"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414669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9C8939-D841-44D8-BD32-99464BD7BCC3}"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2683777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9C8939-D841-44D8-BD32-99464BD7BCC3}"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8B68A-BA0D-42F4-B57D-DD54EFA92658}"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222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9C8939-D841-44D8-BD32-99464BD7BCC3}"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433083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69C8939-D841-44D8-BD32-99464BD7BCC3}"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1020373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69C8939-D841-44D8-BD32-99464BD7BCC3}"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1967029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9C8939-D841-44D8-BD32-99464BD7BCC3}"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3123793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9C8939-D841-44D8-BD32-99464BD7BCC3}"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1498546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9C8939-D841-44D8-BD32-99464BD7BCC3}"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1266278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9C8939-D841-44D8-BD32-99464BD7BCC3}"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4163632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9C8939-D841-44D8-BD32-99464BD7BCC3}"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701543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9C8939-D841-44D8-BD32-99464BD7BCC3}" type="datetimeFigureOut">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3728316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9C8939-D841-44D8-BD32-99464BD7BCC3}"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31315320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C8939-D841-44D8-BD32-99464BD7BCC3}" type="datetimeFigureOut">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242190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9C8939-D841-44D8-BD32-99464BD7BCC3}"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2232235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9C8939-D841-44D8-BD32-99464BD7BCC3}"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8B68A-BA0D-42F4-B57D-DD54EFA92658}" type="slidenum">
              <a:rPr lang="en-US" smtClean="0"/>
              <a:t>‹#›</a:t>
            </a:fld>
            <a:endParaRPr lang="en-US"/>
          </a:p>
        </p:txBody>
      </p:sp>
    </p:spTree>
    <p:extLst>
      <p:ext uri="{BB962C8B-B14F-4D97-AF65-F5344CB8AC3E}">
        <p14:creationId xmlns:p14="http://schemas.microsoft.com/office/powerpoint/2010/main" val="3543357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69C8939-D841-44D8-BD32-99464BD7BCC3}" type="datetimeFigureOut">
              <a:rPr lang="en-US" smtClean="0"/>
              <a:t>10/30/2024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718B68A-BA0D-42F4-B57D-DD54EFA92658}" type="slidenum">
              <a:rPr lang="en-US" smtClean="0"/>
              <a:t>‹#›</a:t>
            </a:fld>
            <a:endParaRPr lang="en-US"/>
          </a:p>
        </p:txBody>
      </p:sp>
    </p:spTree>
    <p:extLst>
      <p:ext uri="{BB962C8B-B14F-4D97-AF65-F5344CB8AC3E}">
        <p14:creationId xmlns:p14="http://schemas.microsoft.com/office/powerpoint/2010/main" val="463999664"/>
      </p:ext>
    </p:extLst>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4.png"/><Relationship Id="rId7" Type="http://schemas.openxmlformats.org/officeDocument/2006/relationships/diagramColors" Target="../diagrams/colors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37.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57.sv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FA8C68-5A3B-8F1A-A918-AF5CBD47D1B5}"/>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20536" b="23214"/>
          <a:stretch/>
        </p:blipFill>
        <p:spPr>
          <a:xfrm>
            <a:off x="20" y="10"/>
            <a:ext cx="12191980" cy="6857990"/>
          </a:xfrm>
          <a:prstGeom prst="rect">
            <a:avLst/>
          </a:prstGeom>
        </p:spPr>
      </p:pic>
      <p:sp>
        <p:nvSpPr>
          <p:cNvPr id="2" name="Title 1">
            <a:extLst>
              <a:ext uri="{FF2B5EF4-FFF2-40B4-BE49-F238E27FC236}">
                <a16:creationId xmlns:a16="http://schemas.microsoft.com/office/drawing/2014/main" id="{505D6B1B-A0D8-E6F1-5F45-9AB8FC4E2A70}"/>
              </a:ext>
            </a:extLst>
          </p:cNvPr>
          <p:cNvSpPr>
            <a:spLocks noGrp="1"/>
          </p:cNvSpPr>
          <p:nvPr>
            <p:ph type="ctrTitle"/>
          </p:nvPr>
        </p:nvSpPr>
        <p:spPr/>
        <p:txBody>
          <a:bodyPr>
            <a:normAutofit/>
          </a:bodyPr>
          <a:lstStyle/>
          <a:p>
            <a:r>
              <a:rPr lang="en-US" b="1" dirty="0">
                <a:ln w="6600">
                  <a:solidFill>
                    <a:schemeClr val="accent2"/>
                  </a:solidFill>
                  <a:prstDash val="solid"/>
                </a:ln>
                <a:solidFill>
                  <a:srgbClr val="FFFFFF"/>
                </a:solidFill>
                <a:effectLst>
                  <a:outerShdw dist="38100" dir="2700000" algn="tl" rotWithShape="0">
                    <a:schemeClr val="accent2"/>
                  </a:outerShdw>
                </a:effectLst>
              </a:rPr>
              <a:t>Customer Data Management And Analysis</a:t>
            </a:r>
          </a:p>
        </p:txBody>
      </p:sp>
      <p:sp>
        <p:nvSpPr>
          <p:cNvPr id="7" name="Date Placeholder 3">
            <a:extLst>
              <a:ext uri="{FF2B5EF4-FFF2-40B4-BE49-F238E27FC236}">
                <a16:creationId xmlns:a16="http://schemas.microsoft.com/office/drawing/2014/main" id="{74DF7E5D-1005-488F-4563-93350BE5832F}"/>
              </a:ext>
            </a:extLst>
          </p:cNvPr>
          <p:cNvSpPr txBox="1">
            <a:spLocks/>
          </p:cNvSpPr>
          <p:nvPr/>
        </p:nvSpPr>
        <p:spPr>
          <a:xfrm>
            <a:off x="838200" y="6356350"/>
            <a:ext cx="2743200" cy="365125"/>
          </a:xfrm>
          <a:prstGeom prst="rect">
            <a:avLst/>
          </a:prstGeom>
          <a:solidFill>
            <a:schemeClr val="accent1">
              <a:lumMod val="75000"/>
            </a:schemeClr>
          </a:solidFill>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white"/>
                </a:solidFill>
                <a:latin typeface="Calibri" panose="020F0502020204030204"/>
              </a:rPr>
              <a:t>1/11/2024</a:t>
            </a:r>
          </a:p>
        </p:txBody>
      </p:sp>
      <p:pic>
        <p:nvPicPr>
          <p:cNvPr id="10" name="Picture 9">
            <a:extLst>
              <a:ext uri="{FF2B5EF4-FFF2-40B4-BE49-F238E27FC236}">
                <a16:creationId xmlns:a16="http://schemas.microsoft.com/office/drawing/2014/main" id="{452FA293-46B3-1419-88F6-A059EEF5210B}"/>
              </a:ext>
            </a:extLst>
          </p:cNvPr>
          <p:cNvPicPr>
            <a:picLocks noChangeAspect="1"/>
          </p:cNvPicPr>
          <p:nvPr/>
        </p:nvPicPr>
        <p:blipFill>
          <a:blip r:embed="rId4">
            <a:alphaModFix amt="50000"/>
          </a:blip>
          <a:stretch>
            <a:fillRect/>
          </a:stretch>
        </p:blipFill>
        <p:spPr>
          <a:xfrm>
            <a:off x="42209" y="37757"/>
            <a:ext cx="1370271" cy="913514"/>
          </a:xfrm>
          <a:prstGeom prst="rect">
            <a:avLst/>
          </a:prstGeom>
        </p:spPr>
      </p:pic>
      <p:pic>
        <p:nvPicPr>
          <p:cNvPr id="12" name="Picture 11">
            <a:extLst>
              <a:ext uri="{FF2B5EF4-FFF2-40B4-BE49-F238E27FC236}">
                <a16:creationId xmlns:a16="http://schemas.microsoft.com/office/drawing/2014/main" id="{C77A5B37-D3CC-3943-C247-0EEAD362AA58}"/>
              </a:ext>
            </a:extLst>
          </p:cNvPr>
          <p:cNvPicPr>
            <a:picLocks noChangeAspect="1"/>
          </p:cNvPicPr>
          <p:nvPr/>
        </p:nvPicPr>
        <p:blipFill>
          <a:blip r:embed="rId5">
            <a:alphaModFix amt="50000"/>
          </a:blip>
          <a:stretch>
            <a:fillRect/>
          </a:stretch>
        </p:blipFill>
        <p:spPr>
          <a:xfrm>
            <a:off x="10565250" y="37757"/>
            <a:ext cx="1584541" cy="761798"/>
          </a:xfrm>
          <a:prstGeom prst="rect">
            <a:avLst/>
          </a:prstGeom>
        </p:spPr>
      </p:pic>
    </p:spTree>
    <p:extLst>
      <p:ext uri="{BB962C8B-B14F-4D97-AF65-F5344CB8AC3E}">
        <p14:creationId xmlns:p14="http://schemas.microsoft.com/office/powerpoint/2010/main" val="24428022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672E0C99-9464-822A-E237-1AE62CE76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0EC07-82CA-4457-3375-FBCF740C6422}"/>
              </a:ext>
            </a:extLst>
          </p:cNvPr>
          <p:cNvSpPr>
            <a:spLocks noGrp="1"/>
          </p:cNvSpPr>
          <p:nvPr>
            <p:ph type="title"/>
          </p:nvPr>
        </p:nvSpPr>
        <p:spPr>
          <a:xfrm>
            <a:off x="913795" y="609600"/>
            <a:ext cx="10353762" cy="970450"/>
          </a:xfrm>
        </p:spPr>
        <p:txBody>
          <a:bodyPr>
            <a:normAutofit/>
          </a:bodyPr>
          <a:lstStyle/>
          <a:p>
            <a:pPr>
              <a:lnSpc>
                <a:spcPct val="90000"/>
              </a:lnSpc>
            </a:pPr>
            <a:r>
              <a:rPr lang="en-US" sz="6000" b="1" dirty="0"/>
              <a:t>4-Products:</a:t>
            </a:r>
            <a:endParaRPr lang="en-US" sz="12500" dirty="0"/>
          </a:p>
        </p:txBody>
      </p:sp>
      <p:graphicFrame>
        <p:nvGraphicFramePr>
          <p:cNvPr id="24" name="Content Placeholder 2">
            <a:extLst>
              <a:ext uri="{FF2B5EF4-FFF2-40B4-BE49-F238E27FC236}">
                <a16:creationId xmlns:a16="http://schemas.microsoft.com/office/drawing/2014/main" id="{83AA304A-A45C-7EE2-CE03-EBE79DFAFAA1}"/>
              </a:ext>
            </a:extLst>
          </p:cNvPr>
          <p:cNvGraphicFramePr>
            <a:graphicFrameLocks noGrp="1"/>
          </p:cNvGraphicFramePr>
          <p:nvPr>
            <p:ph idx="1"/>
            <p:extLst>
              <p:ext uri="{D42A27DB-BD31-4B8C-83A1-F6EECF244321}">
                <p14:modId xmlns:p14="http://schemas.microsoft.com/office/powerpoint/2010/main" val="3560996355"/>
              </p:ext>
            </p:extLst>
          </p:nvPr>
        </p:nvGraphicFramePr>
        <p:xfrm>
          <a:off x="250724" y="1732449"/>
          <a:ext cx="11941276" cy="4860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796091"/>
      </p:ext>
    </p:extLst>
  </p:cSld>
  <p:clrMapOvr>
    <a:masterClrMapping/>
  </p:clrMapOvr>
  <mc:AlternateContent xmlns:mc="http://schemas.openxmlformats.org/markup-compatibility/2006">
    <mc:Choice xmlns:p14="http://schemas.microsoft.com/office/powerpoint/2010/main" Requires="p14">
      <p:transition spd="slow">
        <p14:prism dir="u" isContent="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8C6D898A-92FB-305D-8489-EECE7BCD1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F0674-176E-8548-C909-CB837BB609FB}"/>
              </a:ext>
            </a:extLst>
          </p:cNvPr>
          <p:cNvSpPr>
            <a:spLocks noGrp="1"/>
          </p:cNvSpPr>
          <p:nvPr>
            <p:ph type="title"/>
          </p:nvPr>
        </p:nvSpPr>
        <p:spPr>
          <a:xfrm>
            <a:off x="913795" y="609600"/>
            <a:ext cx="10353762" cy="970450"/>
          </a:xfrm>
        </p:spPr>
        <p:txBody>
          <a:bodyPr>
            <a:normAutofit/>
          </a:bodyPr>
          <a:lstStyle/>
          <a:p>
            <a:pPr>
              <a:lnSpc>
                <a:spcPct val="90000"/>
              </a:lnSpc>
            </a:pPr>
            <a:r>
              <a:rPr lang="en-US" sz="6000" b="1" dirty="0"/>
              <a:t>5-Suppliers:</a:t>
            </a:r>
            <a:endParaRPr lang="en-US" sz="12500" dirty="0"/>
          </a:p>
        </p:txBody>
      </p:sp>
      <p:graphicFrame>
        <p:nvGraphicFramePr>
          <p:cNvPr id="24" name="Content Placeholder 2">
            <a:extLst>
              <a:ext uri="{FF2B5EF4-FFF2-40B4-BE49-F238E27FC236}">
                <a16:creationId xmlns:a16="http://schemas.microsoft.com/office/drawing/2014/main" id="{78C50060-96B2-CE09-96FC-B896635F5E56}"/>
              </a:ext>
            </a:extLst>
          </p:cNvPr>
          <p:cNvGraphicFramePr>
            <a:graphicFrameLocks noGrp="1"/>
          </p:cNvGraphicFramePr>
          <p:nvPr>
            <p:ph idx="1"/>
            <p:extLst>
              <p:ext uri="{D42A27DB-BD31-4B8C-83A1-F6EECF244321}">
                <p14:modId xmlns:p14="http://schemas.microsoft.com/office/powerpoint/2010/main" val="1680741719"/>
              </p:ext>
            </p:extLst>
          </p:nvPr>
        </p:nvGraphicFramePr>
        <p:xfrm>
          <a:off x="250724" y="1732449"/>
          <a:ext cx="11941276" cy="4860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5123778"/>
      </p:ext>
    </p:extLst>
  </p:cSld>
  <p:clrMapOvr>
    <a:masterClrMapping/>
  </p:clrMapOvr>
  <mc:AlternateContent xmlns:mc="http://schemas.openxmlformats.org/markup-compatibility/2006">
    <mc:Choice xmlns:p14="http://schemas.microsoft.com/office/powerpoint/2010/main" Requires="p14">
      <p:transition spd="slow">
        <p14:prism dir="u" isContent="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CD2BBEE6-BC7A-5AFB-CE9C-74CA6FFCB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88FA9F-C472-7354-B2F8-54EFEC84800D}"/>
              </a:ext>
            </a:extLst>
          </p:cNvPr>
          <p:cNvSpPr>
            <a:spLocks noGrp="1"/>
          </p:cNvSpPr>
          <p:nvPr>
            <p:ph type="title"/>
          </p:nvPr>
        </p:nvSpPr>
        <p:spPr>
          <a:xfrm>
            <a:off x="913795" y="609600"/>
            <a:ext cx="10353762" cy="970450"/>
          </a:xfrm>
        </p:spPr>
        <p:txBody>
          <a:bodyPr>
            <a:normAutofit/>
          </a:bodyPr>
          <a:lstStyle/>
          <a:p>
            <a:pPr>
              <a:lnSpc>
                <a:spcPct val="90000"/>
              </a:lnSpc>
            </a:pPr>
            <a:r>
              <a:rPr lang="en-US" sz="6000" b="1" dirty="0"/>
              <a:t>6-Shippers:</a:t>
            </a:r>
            <a:endParaRPr lang="en-US" sz="12500" dirty="0"/>
          </a:p>
        </p:txBody>
      </p:sp>
      <p:graphicFrame>
        <p:nvGraphicFramePr>
          <p:cNvPr id="24" name="Content Placeholder 2">
            <a:extLst>
              <a:ext uri="{FF2B5EF4-FFF2-40B4-BE49-F238E27FC236}">
                <a16:creationId xmlns:a16="http://schemas.microsoft.com/office/drawing/2014/main" id="{695620EE-F373-1984-35A0-83ED7D6C03D0}"/>
              </a:ext>
            </a:extLst>
          </p:cNvPr>
          <p:cNvGraphicFramePr>
            <a:graphicFrameLocks noGrp="1"/>
          </p:cNvGraphicFramePr>
          <p:nvPr>
            <p:ph idx="1"/>
            <p:extLst>
              <p:ext uri="{D42A27DB-BD31-4B8C-83A1-F6EECF244321}">
                <p14:modId xmlns:p14="http://schemas.microsoft.com/office/powerpoint/2010/main" val="1865509914"/>
              </p:ext>
            </p:extLst>
          </p:nvPr>
        </p:nvGraphicFramePr>
        <p:xfrm>
          <a:off x="250724" y="1732449"/>
          <a:ext cx="11941276" cy="4860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136020"/>
      </p:ext>
    </p:extLst>
  </p:cSld>
  <p:clrMapOvr>
    <a:masterClrMapping/>
  </p:clrMapOvr>
  <mc:AlternateContent xmlns:mc="http://schemas.openxmlformats.org/markup-compatibility/2006">
    <mc:Choice xmlns:p14="http://schemas.microsoft.com/office/powerpoint/2010/main" Requires="p14">
      <p:transition spd="slow">
        <p14:prism dir="u" isContent="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6589D460-113F-1F11-E23C-D1A1BB8F61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41EB9-A0DF-4193-D34D-4406F9406E05}"/>
              </a:ext>
            </a:extLst>
          </p:cNvPr>
          <p:cNvSpPr>
            <a:spLocks noGrp="1"/>
          </p:cNvSpPr>
          <p:nvPr>
            <p:ph type="title"/>
          </p:nvPr>
        </p:nvSpPr>
        <p:spPr>
          <a:xfrm>
            <a:off x="913795" y="609600"/>
            <a:ext cx="10353762" cy="970450"/>
          </a:xfrm>
        </p:spPr>
        <p:txBody>
          <a:bodyPr>
            <a:normAutofit/>
          </a:bodyPr>
          <a:lstStyle/>
          <a:p>
            <a:pPr>
              <a:lnSpc>
                <a:spcPct val="90000"/>
              </a:lnSpc>
            </a:pPr>
            <a:r>
              <a:rPr lang="en-US" sz="6000" b="1" dirty="0"/>
              <a:t>7-Orders:</a:t>
            </a:r>
            <a:endParaRPr lang="en-US" sz="12500" dirty="0"/>
          </a:p>
        </p:txBody>
      </p:sp>
      <p:graphicFrame>
        <p:nvGraphicFramePr>
          <p:cNvPr id="24" name="Content Placeholder 2">
            <a:extLst>
              <a:ext uri="{FF2B5EF4-FFF2-40B4-BE49-F238E27FC236}">
                <a16:creationId xmlns:a16="http://schemas.microsoft.com/office/drawing/2014/main" id="{71D9B2BF-CF88-E394-8449-2D8C1B89F3FD}"/>
              </a:ext>
            </a:extLst>
          </p:cNvPr>
          <p:cNvGraphicFramePr>
            <a:graphicFrameLocks noGrp="1"/>
          </p:cNvGraphicFramePr>
          <p:nvPr>
            <p:ph idx="1"/>
            <p:extLst>
              <p:ext uri="{D42A27DB-BD31-4B8C-83A1-F6EECF244321}">
                <p14:modId xmlns:p14="http://schemas.microsoft.com/office/powerpoint/2010/main" val="219742615"/>
              </p:ext>
            </p:extLst>
          </p:nvPr>
        </p:nvGraphicFramePr>
        <p:xfrm>
          <a:off x="250724" y="1270334"/>
          <a:ext cx="11941276" cy="5277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5873903"/>
      </p:ext>
    </p:extLst>
  </p:cSld>
  <p:clrMapOvr>
    <a:masterClrMapping/>
  </p:clrMapOvr>
  <mc:AlternateContent xmlns:mc="http://schemas.openxmlformats.org/markup-compatibility/2006">
    <mc:Choice xmlns:p14="http://schemas.microsoft.com/office/powerpoint/2010/main" Requires="p14">
      <p:transition spd="slow">
        <p14:prism dir="u" isContent="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B88CEB41-9163-6912-CE64-33367CF3B1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A909A-E0B2-E827-20D6-EB72846042FD}"/>
              </a:ext>
            </a:extLst>
          </p:cNvPr>
          <p:cNvSpPr>
            <a:spLocks noGrp="1"/>
          </p:cNvSpPr>
          <p:nvPr>
            <p:ph type="title"/>
          </p:nvPr>
        </p:nvSpPr>
        <p:spPr>
          <a:xfrm>
            <a:off x="913795" y="609600"/>
            <a:ext cx="10353762" cy="970450"/>
          </a:xfrm>
        </p:spPr>
        <p:txBody>
          <a:bodyPr>
            <a:normAutofit/>
          </a:bodyPr>
          <a:lstStyle/>
          <a:p>
            <a:pPr>
              <a:lnSpc>
                <a:spcPct val="90000"/>
              </a:lnSpc>
            </a:pPr>
            <a:r>
              <a:rPr lang="en-US" sz="6000" b="1" dirty="0"/>
              <a:t>8-OrderDetails:</a:t>
            </a:r>
            <a:endParaRPr lang="en-US" sz="12500" dirty="0"/>
          </a:p>
        </p:txBody>
      </p:sp>
      <p:graphicFrame>
        <p:nvGraphicFramePr>
          <p:cNvPr id="24" name="Content Placeholder 2">
            <a:extLst>
              <a:ext uri="{FF2B5EF4-FFF2-40B4-BE49-F238E27FC236}">
                <a16:creationId xmlns:a16="http://schemas.microsoft.com/office/drawing/2014/main" id="{0690C3AE-8375-8BF7-2A45-8B96793A2E54}"/>
              </a:ext>
            </a:extLst>
          </p:cNvPr>
          <p:cNvGraphicFramePr>
            <a:graphicFrameLocks noGrp="1"/>
          </p:cNvGraphicFramePr>
          <p:nvPr>
            <p:ph idx="1"/>
            <p:extLst>
              <p:ext uri="{D42A27DB-BD31-4B8C-83A1-F6EECF244321}">
                <p14:modId xmlns:p14="http://schemas.microsoft.com/office/powerpoint/2010/main" val="2304979665"/>
              </p:ext>
            </p:extLst>
          </p:nvPr>
        </p:nvGraphicFramePr>
        <p:xfrm>
          <a:off x="250724" y="1270334"/>
          <a:ext cx="11941276" cy="5277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8658855"/>
      </p:ext>
    </p:extLst>
  </p:cSld>
  <p:clrMapOvr>
    <a:masterClrMapping/>
  </p:clrMapOvr>
  <mc:AlternateContent xmlns:mc="http://schemas.openxmlformats.org/markup-compatibility/2006">
    <mc:Choice xmlns:p14="http://schemas.microsoft.com/office/powerpoint/2010/main" Requires="p14">
      <p:transition spd="slow">
        <p14:prism dir="u" isContent="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0FB8DEAD-67EA-5AF3-9389-1437062E0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9F752-BF26-A055-ABAE-E78C402E6EB5}"/>
              </a:ext>
            </a:extLst>
          </p:cNvPr>
          <p:cNvSpPr>
            <a:spLocks noGrp="1"/>
          </p:cNvSpPr>
          <p:nvPr>
            <p:ph type="title"/>
          </p:nvPr>
        </p:nvSpPr>
        <p:spPr>
          <a:xfrm>
            <a:off x="913795" y="609600"/>
            <a:ext cx="10353762" cy="970450"/>
          </a:xfrm>
        </p:spPr>
        <p:txBody>
          <a:bodyPr>
            <a:normAutofit/>
          </a:bodyPr>
          <a:lstStyle/>
          <a:p>
            <a:pPr>
              <a:lnSpc>
                <a:spcPct val="90000"/>
              </a:lnSpc>
            </a:pPr>
            <a:r>
              <a:rPr lang="en-US" sz="6000" b="1" dirty="0"/>
              <a:t>9-Territories:</a:t>
            </a:r>
            <a:endParaRPr lang="en-US" sz="12500" dirty="0"/>
          </a:p>
        </p:txBody>
      </p:sp>
      <p:graphicFrame>
        <p:nvGraphicFramePr>
          <p:cNvPr id="24" name="Content Placeholder 2">
            <a:extLst>
              <a:ext uri="{FF2B5EF4-FFF2-40B4-BE49-F238E27FC236}">
                <a16:creationId xmlns:a16="http://schemas.microsoft.com/office/drawing/2014/main" id="{B745246B-0B03-F86D-4986-2DC7C8348A7F}"/>
              </a:ext>
            </a:extLst>
          </p:cNvPr>
          <p:cNvGraphicFramePr>
            <a:graphicFrameLocks noGrp="1"/>
          </p:cNvGraphicFramePr>
          <p:nvPr>
            <p:ph idx="1"/>
            <p:extLst>
              <p:ext uri="{D42A27DB-BD31-4B8C-83A1-F6EECF244321}">
                <p14:modId xmlns:p14="http://schemas.microsoft.com/office/powerpoint/2010/main" val="425611859"/>
              </p:ext>
            </p:extLst>
          </p:nvPr>
        </p:nvGraphicFramePr>
        <p:xfrm>
          <a:off x="250724" y="1270334"/>
          <a:ext cx="11941276" cy="5277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993244"/>
      </p:ext>
    </p:extLst>
  </p:cSld>
  <p:clrMapOvr>
    <a:masterClrMapping/>
  </p:clrMapOvr>
  <mc:AlternateContent xmlns:mc="http://schemas.openxmlformats.org/markup-compatibility/2006">
    <mc:Choice xmlns:p14="http://schemas.microsoft.com/office/powerpoint/2010/main" Requires="p14">
      <p:transition spd="slow">
        <p14:prism dir="u" isContent="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67B96457-9F44-93EE-C52E-599C8AE80E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AB32FB-1B16-F418-B385-2FF6C1DA11FF}"/>
              </a:ext>
            </a:extLst>
          </p:cNvPr>
          <p:cNvSpPr>
            <a:spLocks noGrp="1"/>
          </p:cNvSpPr>
          <p:nvPr>
            <p:ph type="title"/>
          </p:nvPr>
        </p:nvSpPr>
        <p:spPr>
          <a:xfrm>
            <a:off x="913795" y="609600"/>
            <a:ext cx="10353762" cy="970450"/>
          </a:xfrm>
        </p:spPr>
        <p:txBody>
          <a:bodyPr>
            <a:normAutofit/>
          </a:bodyPr>
          <a:lstStyle/>
          <a:p>
            <a:pPr>
              <a:lnSpc>
                <a:spcPct val="90000"/>
              </a:lnSpc>
            </a:pPr>
            <a:r>
              <a:rPr lang="en-US" sz="6000" b="1" dirty="0"/>
              <a:t>10-Regions:</a:t>
            </a:r>
            <a:endParaRPr lang="en-US" sz="12500" dirty="0"/>
          </a:p>
        </p:txBody>
      </p:sp>
      <p:graphicFrame>
        <p:nvGraphicFramePr>
          <p:cNvPr id="24" name="Content Placeholder 2">
            <a:extLst>
              <a:ext uri="{FF2B5EF4-FFF2-40B4-BE49-F238E27FC236}">
                <a16:creationId xmlns:a16="http://schemas.microsoft.com/office/drawing/2014/main" id="{C35DDF8E-54C8-D2A2-C912-BF375F1AB56B}"/>
              </a:ext>
            </a:extLst>
          </p:cNvPr>
          <p:cNvGraphicFramePr>
            <a:graphicFrameLocks noGrp="1"/>
          </p:cNvGraphicFramePr>
          <p:nvPr>
            <p:ph idx="1"/>
            <p:extLst>
              <p:ext uri="{D42A27DB-BD31-4B8C-83A1-F6EECF244321}">
                <p14:modId xmlns:p14="http://schemas.microsoft.com/office/powerpoint/2010/main" val="2047120127"/>
              </p:ext>
            </p:extLst>
          </p:nvPr>
        </p:nvGraphicFramePr>
        <p:xfrm>
          <a:off x="250724" y="1270334"/>
          <a:ext cx="11941276" cy="5277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2237005"/>
      </p:ext>
    </p:extLst>
  </p:cSld>
  <p:clrMapOvr>
    <a:masterClrMapping/>
  </p:clrMapOvr>
  <mc:AlternateContent xmlns:mc="http://schemas.openxmlformats.org/markup-compatibility/2006">
    <mc:Choice xmlns:p14="http://schemas.microsoft.com/office/powerpoint/2010/main" Requires="p14">
      <p:transition spd="slow">
        <p14:prism dir="u" isContent="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E65A4C7B-40BA-60A1-C479-BDD675AB9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AD536-AD26-D9C8-D3AE-60A0EA80BA14}"/>
              </a:ext>
            </a:extLst>
          </p:cNvPr>
          <p:cNvSpPr>
            <a:spLocks noGrp="1"/>
          </p:cNvSpPr>
          <p:nvPr>
            <p:ph type="title"/>
          </p:nvPr>
        </p:nvSpPr>
        <p:spPr>
          <a:xfrm>
            <a:off x="913795" y="609600"/>
            <a:ext cx="10353762" cy="970450"/>
          </a:xfrm>
        </p:spPr>
        <p:txBody>
          <a:bodyPr>
            <a:normAutofit/>
          </a:bodyPr>
          <a:lstStyle/>
          <a:p>
            <a:pPr>
              <a:lnSpc>
                <a:spcPct val="90000"/>
              </a:lnSpc>
            </a:pPr>
            <a:r>
              <a:rPr lang="en-US" sz="6000" b="1" dirty="0"/>
              <a:t>11-EmployeeTerritories:</a:t>
            </a:r>
            <a:endParaRPr lang="en-US" sz="12500" dirty="0"/>
          </a:p>
        </p:txBody>
      </p:sp>
      <p:graphicFrame>
        <p:nvGraphicFramePr>
          <p:cNvPr id="24" name="Content Placeholder 2">
            <a:extLst>
              <a:ext uri="{FF2B5EF4-FFF2-40B4-BE49-F238E27FC236}">
                <a16:creationId xmlns:a16="http://schemas.microsoft.com/office/drawing/2014/main" id="{25A700EF-AF0C-BC69-EC4D-DEC76DFA6029}"/>
              </a:ext>
            </a:extLst>
          </p:cNvPr>
          <p:cNvGraphicFramePr>
            <a:graphicFrameLocks noGrp="1"/>
          </p:cNvGraphicFramePr>
          <p:nvPr>
            <p:ph idx="1"/>
            <p:extLst>
              <p:ext uri="{D42A27DB-BD31-4B8C-83A1-F6EECF244321}">
                <p14:modId xmlns:p14="http://schemas.microsoft.com/office/powerpoint/2010/main" val="129187182"/>
              </p:ext>
            </p:extLst>
          </p:nvPr>
        </p:nvGraphicFramePr>
        <p:xfrm>
          <a:off x="250724" y="1270334"/>
          <a:ext cx="11941276" cy="5277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5621772"/>
      </p:ext>
    </p:extLst>
  </p:cSld>
  <p:clrMapOvr>
    <a:masterClrMapping/>
  </p:clrMapOvr>
  <mc:AlternateContent xmlns:mc="http://schemas.openxmlformats.org/markup-compatibility/2006">
    <mc:Choice xmlns:p14="http://schemas.microsoft.com/office/powerpoint/2010/main" Requires="p14">
      <p:transition spd="slow">
        <p14:prism dir="u" isContent="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AFA28-F79B-48A6-840F-6A5722E7EDC8}"/>
              </a:ext>
            </a:extLst>
          </p:cNvPr>
          <p:cNvSpPr>
            <a:spLocks noGrp="1"/>
          </p:cNvSpPr>
          <p:nvPr>
            <p:ph type="title"/>
          </p:nvPr>
        </p:nvSpPr>
        <p:spPr>
          <a:xfrm>
            <a:off x="913795" y="609600"/>
            <a:ext cx="10353762" cy="970450"/>
          </a:xfrm>
        </p:spPr>
        <p:txBody>
          <a:bodyPr>
            <a:normAutofit/>
          </a:bodyPr>
          <a:lstStyle/>
          <a:p>
            <a:r>
              <a:rPr lang="en-US"/>
              <a:t>Data Flow (Collection, Storage, and Access)</a:t>
            </a:r>
          </a:p>
        </p:txBody>
      </p:sp>
      <p:sp>
        <p:nvSpPr>
          <p:cNvPr id="3" name="Content Placeholder 2">
            <a:extLst>
              <a:ext uri="{FF2B5EF4-FFF2-40B4-BE49-F238E27FC236}">
                <a16:creationId xmlns:a16="http://schemas.microsoft.com/office/drawing/2014/main" id="{1DB2FD6B-3231-E3B6-1F0C-E60B28636FC1}"/>
              </a:ext>
            </a:extLst>
          </p:cNvPr>
          <p:cNvSpPr>
            <a:spLocks noGrp="1"/>
          </p:cNvSpPr>
          <p:nvPr>
            <p:ph idx="1"/>
          </p:nvPr>
        </p:nvSpPr>
        <p:spPr>
          <a:xfrm>
            <a:off x="457200" y="1732449"/>
            <a:ext cx="7270955" cy="5125551"/>
          </a:xfrm>
        </p:spPr>
        <p:txBody>
          <a:bodyPr anchor="ctr">
            <a:normAutofit fontScale="92500" lnSpcReduction="10000"/>
          </a:bodyPr>
          <a:lstStyle/>
          <a:p>
            <a:pPr marL="494100" indent="-457200">
              <a:lnSpc>
                <a:spcPct val="90000"/>
              </a:lnSpc>
              <a:buFont typeface="+mj-lt"/>
              <a:buAutoNum type="arabicPeriod"/>
            </a:pPr>
            <a:r>
              <a:rPr lang="en-US" sz="2400" b="1" dirty="0">
                <a:solidFill>
                  <a:schemeClr val="accent1">
                    <a:lumMod val="40000"/>
                    <a:lumOff val="60000"/>
                  </a:schemeClr>
                </a:solidFill>
              </a:rPr>
              <a:t>Collection</a:t>
            </a:r>
            <a:r>
              <a:rPr lang="en-US" sz="2400" dirty="0">
                <a:solidFill>
                  <a:schemeClr val="accent1">
                    <a:lumMod val="40000"/>
                    <a:lumOff val="60000"/>
                  </a:schemeClr>
                </a:solidFill>
              </a:rPr>
              <a:t>: Data is sourced from Kaggle CSV files. It is transformed and cleaned before being imported to align with the relational schema.</a:t>
            </a:r>
          </a:p>
          <a:p>
            <a:pPr marL="494100" indent="-457200">
              <a:lnSpc>
                <a:spcPct val="90000"/>
              </a:lnSpc>
              <a:buFont typeface="+mj-lt"/>
              <a:buAutoNum type="arabicPeriod"/>
            </a:pPr>
            <a:r>
              <a:rPr lang="en-US" sz="2400" b="1" dirty="0">
                <a:solidFill>
                  <a:schemeClr val="accent1">
                    <a:lumMod val="40000"/>
                    <a:lumOff val="60000"/>
                  </a:schemeClr>
                </a:solidFill>
              </a:rPr>
              <a:t>Storage</a:t>
            </a:r>
            <a:r>
              <a:rPr lang="en-US" sz="2400" dirty="0">
                <a:solidFill>
                  <a:schemeClr val="accent1">
                    <a:lumMod val="40000"/>
                    <a:lumOff val="60000"/>
                  </a:schemeClr>
                </a:solidFill>
              </a:rPr>
              <a:t>: CSV files are ingested into SQL Server tables, with SSIS (SQL Server Integration Services) handling ETL processes, data integration, and warehousing.</a:t>
            </a:r>
          </a:p>
          <a:p>
            <a:pPr marL="494100" indent="-457200">
              <a:lnSpc>
                <a:spcPct val="90000"/>
              </a:lnSpc>
              <a:buFont typeface="+mj-lt"/>
              <a:buAutoNum type="arabicPeriod"/>
            </a:pPr>
            <a:r>
              <a:rPr lang="en-US" sz="2400" b="1" dirty="0">
                <a:solidFill>
                  <a:schemeClr val="accent1">
                    <a:lumMod val="40000"/>
                    <a:lumOff val="60000"/>
                  </a:schemeClr>
                </a:solidFill>
              </a:rPr>
              <a:t>Analysis and Access</a:t>
            </a:r>
            <a:r>
              <a:rPr lang="en-US" sz="2400" dirty="0">
                <a:solidFill>
                  <a:schemeClr val="accent1">
                    <a:lumMod val="40000"/>
                    <a:lumOff val="60000"/>
                  </a:schemeClr>
                </a:solidFill>
              </a:rPr>
              <a:t>: SQL queries and Python scripts are used for exploratory and in-depth analysis. SQL-based analytics help in immediate insights, while Python (with libraries such as Pandas and Scikit-learn) powers advanced analytics and machine learning models for predictive tasks, such as customer churn prediction. Access to data for analysis is streamlined through </a:t>
            </a:r>
            <a:r>
              <a:rPr lang="en-US" sz="2400" dirty="0" err="1">
                <a:solidFill>
                  <a:schemeClr val="accent1">
                    <a:lumMod val="40000"/>
                    <a:lumOff val="60000"/>
                  </a:schemeClr>
                </a:solidFill>
              </a:rPr>
              <a:t>SQLAlchemy</a:t>
            </a:r>
            <a:r>
              <a:rPr lang="en-US" sz="2400" dirty="0">
                <a:solidFill>
                  <a:schemeClr val="accent1">
                    <a:lumMod val="40000"/>
                    <a:lumOff val="60000"/>
                  </a:schemeClr>
                </a:solidFill>
              </a:rPr>
              <a:t> in your Flask app, while Azure Databricks supports data warehousing and larger-scale processing.</a:t>
            </a:r>
          </a:p>
        </p:txBody>
      </p:sp>
      <p:pic>
        <p:nvPicPr>
          <p:cNvPr id="17" name="Picture 16">
            <a:extLst>
              <a:ext uri="{FF2B5EF4-FFF2-40B4-BE49-F238E27FC236}">
                <a16:creationId xmlns:a16="http://schemas.microsoft.com/office/drawing/2014/main" id="{717E16F5-97B7-4495-BD62-559E796C1E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7" name="Graphic 6" descr="Database">
            <a:extLst>
              <a:ext uri="{FF2B5EF4-FFF2-40B4-BE49-F238E27FC236}">
                <a16:creationId xmlns:a16="http://schemas.microsoft.com/office/drawing/2014/main" id="{13B6C687-C940-9311-6DD7-5CB287D570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0289" y="2132822"/>
            <a:ext cx="3258006" cy="3258006"/>
          </a:xfrm>
          <a:prstGeom prst="rect">
            <a:avLst/>
          </a:prstGeom>
        </p:spPr>
      </p:pic>
    </p:spTree>
    <p:extLst>
      <p:ext uri="{BB962C8B-B14F-4D97-AF65-F5344CB8AC3E}">
        <p14:creationId xmlns:p14="http://schemas.microsoft.com/office/powerpoint/2010/main" val="42761566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203E0-2BC8-964B-1E28-AEFCA96DEE3B}"/>
              </a:ext>
            </a:extLst>
          </p:cNvPr>
          <p:cNvSpPr>
            <a:spLocks noGrp="1"/>
          </p:cNvSpPr>
          <p:nvPr>
            <p:ph type="title"/>
          </p:nvPr>
        </p:nvSpPr>
        <p:spPr>
          <a:xfrm>
            <a:off x="913795" y="609600"/>
            <a:ext cx="10353762" cy="970450"/>
          </a:xfrm>
        </p:spPr>
        <p:txBody>
          <a:bodyPr>
            <a:normAutofit/>
          </a:bodyPr>
          <a:lstStyle/>
          <a:p>
            <a:r>
              <a:rPr lang="en-US"/>
              <a:t>Programming Languages</a:t>
            </a:r>
          </a:p>
        </p:txBody>
      </p:sp>
      <p:pic>
        <p:nvPicPr>
          <p:cNvPr id="24" name="Picture 23">
            <a:extLst>
              <a:ext uri="{FF2B5EF4-FFF2-40B4-BE49-F238E27FC236}">
                <a16:creationId xmlns:a16="http://schemas.microsoft.com/office/drawing/2014/main" id="{7A39C972-BD08-4963-9651-14CC8AB52ECE}"/>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11" name="Content Placeholder 2">
            <a:extLst>
              <a:ext uri="{FF2B5EF4-FFF2-40B4-BE49-F238E27FC236}">
                <a16:creationId xmlns:a16="http://schemas.microsoft.com/office/drawing/2014/main" id="{62905D69-C072-F61B-0919-B176B36A4FC7}"/>
              </a:ext>
            </a:extLst>
          </p:cNvPr>
          <p:cNvGraphicFramePr>
            <a:graphicFrameLocks noGrp="1"/>
          </p:cNvGraphicFramePr>
          <p:nvPr>
            <p:ph idx="1"/>
            <p:extLst>
              <p:ext uri="{D42A27DB-BD31-4B8C-83A1-F6EECF244321}">
                <p14:modId xmlns:p14="http://schemas.microsoft.com/office/powerpoint/2010/main" val="3360231585"/>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197978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2B66-09A3-40E7-0BD3-68151F302C4E}"/>
              </a:ext>
            </a:extLst>
          </p:cNvPr>
          <p:cNvSpPr>
            <a:spLocks noGrp="1"/>
          </p:cNvSpPr>
          <p:nvPr>
            <p:ph type="title"/>
          </p:nvPr>
        </p:nvSpPr>
        <p:spPr/>
        <p:txBody>
          <a:bodyPr/>
          <a:lstStyle/>
          <a:p>
            <a:r>
              <a:rPr lang="en-US" dirty="0"/>
              <a:t>Team Mambare's</a:t>
            </a:r>
          </a:p>
        </p:txBody>
      </p:sp>
      <p:graphicFrame>
        <p:nvGraphicFramePr>
          <p:cNvPr id="4" name="Content Placeholder 3">
            <a:extLst>
              <a:ext uri="{FF2B5EF4-FFF2-40B4-BE49-F238E27FC236}">
                <a16:creationId xmlns:a16="http://schemas.microsoft.com/office/drawing/2014/main" id="{FC331C6B-DDD4-93B0-FF4B-7559A6D2AE1A}"/>
              </a:ext>
            </a:extLst>
          </p:cNvPr>
          <p:cNvGraphicFramePr>
            <a:graphicFrameLocks noGrp="1"/>
          </p:cNvGraphicFramePr>
          <p:nvPr>
            <p:ph idx="1"/>
            <p:extLst>
              <p:ext uri="{D42A27DB-BD31-4B8C-83A1-F6EECF244321}">
                <p14:modId xmlns:p14="http://schemas.microsoft.com/office/powerpoint/2010/main" val="2047881923"/>
              </p:ext>
            </p:extLst>
          </p:nvPr>
        </p:nvGraphicFramePr>
        <p:xfrm>
          <a:off x="0" y="1731963"/>
          <a:ext cx="12192000" cy="5008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27400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E29B-8CA9-C96D-5307-1F969E9EEEE6}"/>
              </a:ext>
            </a:extLst>
          </p:cNvPr>
          <p:cNvSpPr>
            <a:spLocks noGrp="1"/>
          </p:cNvSpPr>
          <p:nvPr>
            <p:ph type="title"/>
          </p:nvPr>
        </p:nvSpPr>
        <p:spPr/>
        <p:txBody>
          <a:bodyPr/>
          <a:lstStyle/>
          <a:p>
            <a:r>
              <a:rPr lang="en-US" b="1" dirty="0"/>
              <a:t>Frameworks/Tools</a:t>
            </a:r>
            <a:r>
              <a:rPr lang="en-US" dirty="0"/>
              <a:t>:</a:t>
            </a:r>
          </a:p>
        </p:txBody>
      </p:sp>
      <p:sp>
        <p:nvSpPr>
          <p:cNvPr id="3" name="Content Placeholder 2">
            <a:extLst>
              <a:ext uri="{FF2B5EF4-FFF2-40B4-BE49-F238E27FC236}">
                <a16:creationId xmlns:a16="http://schemas.microsoft.com/office/drawing/2014/main" id="{C51087E0-544F-AFA6-12AF-9F7926DBDE00}"/>
              </a:ext>
            </a:extLst>
          </p:cNvPr>
          <p:cNvSpPr>
            <a:spLocks noGrp="1"/>
          </p:cNvSpPr>
          <p:nvPr>
            <p:ph idx="1"/>
          </p:nvPr>
        </p:nvSpPr>
        <p:spPr/>
        <p:txBody>
          <a:bodyPr>
            <a:noAutofit/>
          </a:bodyPr>
          <a:lstStyle/>
          <a:p>
            <a:r>
              <a:rPr lang="en-US" sz="2800" b="1" dirty="0">
                <a:solidFill>
                  <a:schemeClr val="tx2">
                    <a:lumMod val="90000"/>
                  </a:schemeClr>
                </a:solidFill>
              </a:rPr>
              <a:t>Flask</a:t>
            </a:r>
            <a:r>
              <a:rPr lang="en-US" sz="2800" dirty="0">
                <a:solidFill>
                  <a:schemeClr val="accent1">
                    <a:lumMod val="40000"/>
                    <a:lumOff val="60000"/>
                  </a:schemeClr>
                </a:solidFill>
              </a:rPr>
              <a:t>: A lightweight Python web framework, serving as the main backend for your web application.</a:t>
            </a:r>
          </a:p>
          <a:p>
            <a:r>
              <a:rPr lang="en-US" sz="2800" b="1" dirty="0">
                <a:solidFill>
                  <a:schemeClr val="tx2">
                    <a:lumMod val="90000"/>
                  </a:schemeClr>
                </a:solidFill>
              </a:rPr>
              <a:t>Bootstrap</a:t>
            </a:r>
            <a:r>
              <a:rPr lang="en-US" sz="2800" dirty="0">
                <a:solidFill>
                  <a:schemeClr val="accent1">
                    <a:lumMod val="40000"/>
                    <a:lumOff val="60000"/>
                  </a:schemeClr>
                </a:solidFill>
              </a:rPr>
              <a:t>: Used in the frontend to create responsive and visually appealing designs, ensuring consistency across devices.</a:t>
            </a:r>
          </a:p>
          <a:p>
            <a:r>
              <a:rPr lang="en-US" sz="2800" b="1" dirty="0" err="1">
                <a:solidFill>
                  <a:schemeClr val="tx2">
                    <a:lumMod val="90000"/>
                  </a:schemeClr>
                </a:solidFill>
              </a:rPr>
              <a:t>SQLAlchemy</a:t>
            </a:r>
            <a:r>
              <a:rPr lang="en-US" sz="2800" dirty="0">
                <a:solidFill>
                  <a:schemeClr val="accent1">
                    <a:lumMod val="40000"/>
                    <a:lumOff val="60000"/>
                  </a:schemeClr>
                </a:solidFill>
              </a:rPr>
              <a:t>: Manages database connections and ORM (Object Relational Mapping) in Flask, simplifying data interactions with SQL Server.</a:t>
            </a:r>
          </a:p>
          <a:p>
            <a:r>
              <a:rPr lang="en-US" sz="2800" b="1" dirty="0">
                <a:solidFill>
                  <a:schemeClr val="tx2">
                    <a:lumMod val="90000"/>
                  </a:schemeClr>
                </a:solidFill>
              </a:rPr>
              <a:t>SSIS (SQL Server Integration Services)</a:t>
            </a:r>
            <a:r>
              <a:rPr lang="en-US" sz="2800" dirty="0">
                <a:solidFill>
                  <a:schemeClr val="tx2">
                    <a:lumMod val="90000"/>
                  </a:schemeClr>
                </a:solidFill>
              </a:rPr>
              <a:t>: </a:t>
            </a:r>
            <a:r>
              <a:rPr lang="en-US" sz="2800" dirty="0">
                <a:solidFill>
                  <a:schemeClr val="accent1">
                    <a:lumMod val="40000"/>
                    <a:lumOff val="60000"/>
                  </a:schemeClr>
                </a:solidFill>
              </a:rPr>
              <a:t>Used for data warehousing, ETL processes, and data integration within SQL Server.</a:t>
            </a:r>
          </a:p>
        </p:txBody>
      </p:sp>
    </p:spTree>
    <p:extLst>
      <p:ext uri="{BB962C8B-B14F-4D97-AF65-F5344CB8AC3E}">
        <p14:creationId xmlns:p14="http://schemas.microsoft.com/office/powerpoint/2010/main" val="18419569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ED2A-B080-1268-A021-7B5B65B936AA}"/>
              </a:ext>
            </a:extLst>
          </p:cNvPr>
          <p:cNvSpPr>
            <a:spLocks noGrp="1"/>
          </p:cNvSpPr>
          <p:nvPr>
            <p:ph type="title"/>
          </p:nvPr>
        </p:nvSpPr>
        <p:spPr>
          <a:xfrm>
            <a:off x="913795" y="609600"/>
            <a:ext cx="5978072" cy="970450"/>
          </a:xfrm>
        </p:spPr>
        <p:txBody>
          <a:bodyPr>
            <a:normAutofit/>
          </a:bodyPr>
          <a:lstStyle/>
          <a:p>
            <a:r>
              <a:rPr lang="en-US" b="1" dirty="0"/>
              <a:t>Supporting Technologies</a:t>
            </a:r>
            <a:r>
              <a:rPr lang="en-US" dirty="0"/>
              <a:t>:</a:t>
            </a:r>
          </a:p>
        </p:txBody>
      </p:sp>
      <p:sp>
        <p:nvSpPr>
          <p:cNvPr id="3" name="Content Placeholder 2">
            <a:extLst>
              <a:ext uri="{FF2B5EF4-FFF2-40B4-BE49-F238E27FC236}">
                <a16:creationId xmlns:a16="http://schemas.microsoft.com/office/drawing/2014/main" id="{03E9D2D3-7B82-BB1B-0B0E-9867DBE19A9B}"/>
              </a:ext>
            </a:extLst>
          </p:cNvPr>
          <p:cNvSpPr>
            <a:spLocks noGrp="1"/>
          </p:cNvSpPr>
          <p:nvPr>
            <p:ph idx="1"/>
          </p:nvPr>
        </p:nvSpPr>
        <p:spPr>
          <a:xfrm>
            <a:off x="913795" y="1828801"/>
            <a:ext cx="5978072" cy="3866048"/>
          </a:xfrm>
        </p:spPr>
        <p:txBody>
          <a:bodyPr anchor="ctr">
            <a:normAutofit fontScale="92500"/>
          </a:bodyPr>
          <a:lstStyle/>
          <a:p>
            <a:r>
              <a:rPr lang="en-US" sz="2800" b="1" dirty="0">
                <a:solidFill>
                  <a:schemeClr val="tx2">
                    <a:lumMod val="90000"/>
                  </a:schemeClr>
                </a:solidFill>
              </a:rPr>
              <a:t>Azure Cloud Platform</a:t>
            </a:r>
            <a:r>
              <a:rPr lang="en-US" sz="2800" dirty="0">
                <a:solidFill>
                  <a:schemeClr val="accent1">
                    <a:lumMod val="40000"/>
                    <a:lumOff val="60000"/>
                  </a:schemeClr>
                </a:solidFill>
              </a:rPr>
              <a:t>: Hosts data and provides Azure Data Lake Gen 2, Databricks, and Synapse Analytics for scalable data processing and storage.</a:t>
            </a:r>
          </a:p>
          <a:p>
            <a:r>
              <a:rPr lang="en-US" sz="2800" b="1" dirty="0">
                <a:solidFill>
                  <a:schemeClr val="tx2">
                    <a:lumMod val="90000"/>
                  </a:schemeClr>
                </a:solidFill>
              </a:rPr>
              <a:t>Azure Data Studio and Azure Machine Learning</a:t>
            </a:r>
            <a:r>
              <a:rPr lang="en-US" sz="2800" dirty="0">
                <a:solidFill>
                  <a:schemeClr val="accent1">
                    <a:lumMod val="40000"/>
                    <a:lumOff val="60000"/>
                  </a:schemeClr>
                </a:solidFill>
              </a:rPr>
              <a:t>: Used for advanced data analysis, visualization, and building machine learning models.</a:t>
            </a:r>
          </a:p>
        </p:txBody>
      </p:sp>
      <p:pic>
        <p:nvPicPr>
          <p:cNvPr id="12" name="Picture 11">
            <a:extLst>
              <a:ext uri="{FF2B5EF4-FFF2-40B4-BE49-F238E27FC236}">
                <a16:creationId xmlns:a16="http://schemas.microsoft.com/office/drawing/2014/main" id="{7DA43854-EA2D-47A8-A881-E61A317A2B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blue logo with a triangle&#10;&#10;Description automatically generated">
            <a:extLst>
              <a:ext uri="{FF2B5EF4-FFF2-40B4-BE49-F238E27FC236}">
                <a16:creationId xmlns:a16="http://schemas.microsoft.com/office/drawing/2014/main" id="{82CF4B05-77EF-F6E3-CDDA-1DC266381532}"/>
              </a:ext>
            </a:extLst>
          </p:cNvPr>
          <p:cNvPicPr>
            <a:picLocks noChangeAspect="1"/>
          </p:cNvPicPr>
          <p:nvPr/>
        </p:nvPicPr>
        <p:blipFill>
          <a:blip r:embed="rId4"/>
          <a:srcRect l="13700"/>
          <a:stretch/>
        </p:blipFill>
        <p:spPr>
          <a:xfrm>
            <a:off x="7552945" y="643465"/>
            <a:ext cx="3995592" cy="5103372"/>
          </a:xfrm>
          <a:prstGeom prst="rect">
            <a:avLst/>
          </a:prstGeom>
        </p:spPr>
      </p:pic>
    </p:spTree>
    <p:extLst>
      <p:ext uri="{BB962C8B-B14F-4D97-AF65-F5344CB8AC3E}">
        <p14:creationId xmlns:p14="http://schemas.microsoft.com/office/powerpoint/2010/main" val="15512826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9449-94DF-5FF7-C04F-C68F87A8F580}"/>
              </a:ext>
            </a:extLst>
          </p:cNvPr>
          <p:cNvSpPr>
            <a:spLocks noGrp="1"/>
          </p:cNvSpPr>
          <p:nvPr>
            <p:ph type="title"/>
          </p:nvPr>
        </p:nvSpPr>
        <p:spPr>
          <a:xfrm>
            <a:off x="913795" y="609599"/>
            <a:ext cx="5978072" cy="1030775"/>
          </a:xfrm>
        </p:spPr>
        <p:txBody>
          <a:bodyPr vert="horz" lIns="91440" tIns="45720" rIns="91440" bIns="45720" rtlCol="0" anchor="ctr">
            <a:normAutofit/>
          </a:bodyPr>
          <a:lstStyle/>
          <a:p>
            <a:r>
              <a:rPr lang="en-US" sz="4000" dirty="0">
                <a:cs typeface="Arial" panose="020B0604020202020204" pitchFamily="34" charset="0"/>
              </a:rPr>
              <a:t>Database Creation</a:t>
            </a:r>
            <a:endParaRPr lang="en-US" sz="4000" dirty="0"/>
          </a:p>
        </p:txBody>
      </p:sp>
      <p:sp>
        <p:nvSpPr>
          <p:cNvPr id="4" name="Text Placeholder 3">
            <a:extLst>
              <a:ext uri="{FF2B5EF4-FFF2-40B4-BE49-F238E27FC236}">
                <a16:creationId xmlns:a16="http://schemas.microsoft.com/office/drawing/2014/main" id="{C657B6ED-8386-7A07-4675-4B8C7300F102}"/>
              </a:ext>
            </a:extLst>
          </p:cNvPr>
          <p:cNvSpPr>
            <a:spLocks noGrp="1"/>
          </p:cNvSpPr>
          <p:nvPr>
            <p:ph type="body" sz="half" idx="2"/>
          </p:nvPr>
        </p:nvSpPr>
        <p:spPr>
          <a:xfrm>
            <a:off x="265471" y="1828800"/>
            <a:ext cx="7354880" cy="5029199"/>
          </a:xfrm>
        </p:spPr>
        <p:txBody>
          <a:bodyPr vert="horz" lIns="91440" tIns="45720" rIns="91440" bIns="45720" rtlCol="0" anchor="ctr">
            <a:normAutofit/>
          </a:bodyPr>
          <a:lstStyle/>
          <a:p>
            <a:pPr marL="0" marR="0" algn="l">
              <a:lnSpc>
                <a:spcPct val="90000"/>
              </a:lnSpc>
            </a:pPr>
            <a:r>
              <a:rPr lang="en-US" sz="2000" b="1" dirty="0">
                <a:solidFill>
                  <a:schemeClr val="accent1">
                    <a:lumMod val="40000"/>
                    <a:lumOff val="60000"/>
                  </a:schemeClr>
                </a:solidFill>
              </a:rPr>
              <a:t>The project began by setting up the Global Gourmet database, created using SQL Server and Windows authentication. The schema consists of the following tables:</a:t>
            </a:r>
          </a:p>
          <a:p>
            <a:pPr marL="0" marR="0" algn="l">
              <a:lnSpc>
                <a:spcPct val="90000"/>
              </a:lnSpc>
            </a:pPr>
            <a:r>
              <a:rPr lang="en-US" sz="2000" dirty="0">
                <a:solidFill>
                  <a:schemeClr val="accent1">
                    <a:lumMod val="40000"/>
                    <a:lumOff val="60000"/>
                  </a:schemeClr>
                </a:solidFill>
              </a:rPr>
              <a:t>- Employees: Information about the employees of Global Gourmet.</a:t>
            </a:r>
            <a:br>
              <a:rPr lang="en-US" sz="2000" dirty="0">
                <a:solidFill>
                  <a:schemeClr val="accent1">
                    <a:lumMod val="40000"/>
                    <a:lumOff val="60000"/>
                  </a:schemeClr>
                </a:solidFill>
              </a:rPr>
            </a:br>
            <a:r>
              <a:rPr lang="en-US" sz="2000" dirty="0">
                <a:solidFill>
                  <a:schemeClr val="accent1">
                    <a:lumMod val="40000"/>
                    <a:lumOff val="60000"/>
                  </a:schemeClr>
                </a:solidFill>
              </a:rPr>
              <a:t>- Categories: Product categories.</a:t>
            </a:r>
            <a:br>
              <a:rPr lang="en-US" sz="2000" dirty="0">
                <a:solidFill>
                  <a:schemeClr val="accent1">
                    <a:lumMod val="40000"/>
                    <a:lumOff val="60000"/>
                  </a:schemeClr>
                </a:solidFill>
              </a:rPr>
            </a:br>
            <a:r>
              <a:rPr lang="en-US" sz="2000" dirty="0">
                <a:solidFill>
                  <a:schemeClr val="accent1">
                    <a:lumMod val="40000"/>
                    <a:lumOff val="60000"/>
                  </a:schemeClr>
                </a:solidFill>
              </a:rPr>
              <a:t>- Customers: Information about the company’s customers.</a:t>
            </a:r>
            <a:br>
              <a:rPr lang="en-US" sz="2000" dirty="0">
                <a:solidFill>
                  <a:schemeClr val="accent1">
                    <a:lumMod val="40000"/>
                    <a:lumOff val="60000"/>
                  </a:schemeClr>
                </a:solidFill>
              </a:rPr>
            </a:br>
            <a:r>
              <a:rPr lang="en-US" sz="2000" dirty="0">
                <a:solidFill>
                  <a:schemeClr val="accent1">
                    <a:lumMod val="40000"/>
                    <a:lumOff val="60000"/>
                  </a:schemeClr>
                </a:solidFill>
              </a:rPr>
              <a:t>- Shippers: Shipping details for product delivery.</a:t>
            </a:r>
            <a:br>
              <a:rPr lang="en-US" sz="2000" dirty="0">
                <a:solidFill>
                  <a:schemeClr val="accent1">
                    <a:lumMod val="40000"/>
                    <a:lumOff val="60000"/>
                  </a:schemeClr>
                </a:solidFill>
              </a:rPr>
            </a:br>
            <a:r>
              <a:rPr lang="en-US" sz="2000" dirty="0">
                <a:solidFill>
                  <a:schemeClr val="accent1">
                    <a:lumMod val="40000"/>
                    <a:lumOff val="60000"/>
                  </a:schemeClr>
                </a:solidFill>
              </a:rPr>
              <a:t>- Suppliers: Supplier information for sourcing products.</a:t>
            </a:r>
            <a:br>
              <a:rPr lang="en-US" sz="2000" dirty="0">
                <a:solidFill>
                  <a:schemeClr val="accent1">
                    <a:lumMod val="40000"/>
                    <a:lumOff val="60000"/>
                  </a:schemeClr>
                </a:solidFill>
              </a:rPr>
            </a:br>
            <a:r>
              <a:rPr lang="en-US" sz="2000" dirty="0">
                <a:solidFill>
                  <a:schemeClr val="accent1">
                    <a:lumMod val="40000"/>
                    <a:lumOff val="60000"/>
                  </a:schemeClr>
                </a:solidFill>
              </a:rPr>
              <a:t>- Orders: Details of customer orders.</a:t>
            </a:r>
            <a:br>
              <a:rPr lang="en-US" sz="2000" dirty="0">
                <a:solidFill>
                  <a:schemeClr val="accent1">
                    <a:lumMod val="40000"/>
                    <a:lumOff val="60000"/>
                  </a:schemeClr>
                </a:solidFill>
              </a:rPr>
            </a:br>
            <a:r>
              <a:rPr lang="en-US" sz="2000" dirty="0">
                <a:solidFill>
                  <a:schemeClr val="accent1">
                    <a:lumMod val="40000"/>
                    <a:lumOff val="60000"/>
                  </a:schemeClr>
                </a:solidFill>
              </a:rPr>
              <a:t>- Products: Information about the products available for sale.</a:t>
            </a:r>
            <a:br>
              <a:rPr lang="en-US" sz="2000" dirty="0">
                <a:solidFill>
                  <a:schemeClr val="accent1">
                    <a:lumMod val="40000"/>
                    <a:lumOff val="60000"/>
                  </a:schemeClr>
                </a:solidFill>
              </a:rPr>
            </a:br>
            <a:r>
              <a:rPr lang="en-US" sz="2000" dirty="0">
                <a:solidFill>
                  <a:schemeClr val="accent1">
                    <a:lumMod val="40000"/>
                    <a:lumOff val="60000"/>
                  </a:schemeClr>
                </a:solidFill>
              </a:rPr>
              <a:t>- Order Details: Detailed breakdown of each order.</a:t>
            </a:r>
            <a:br>
              <a:rPr lang="en-US" sz="2000" dirty="0">
                <a:solidFill>
                  <a:schemeClr val="accent1">
                    <a:lumMod val="40000"/>
                    <a:lumOff val="60000"/>
                  </a:schemeClr>
                </a:solidFill>
              </a:rPr>
            </a:br>
            <a:r>
              <a:rPr lang="en-US" sz="2000" dirty="0">
                <a:solidFill>
                  <a:schemeClr val="accent1">
                    <a:lumMod val="40000"/>
                    <a:lumOff val="60000"/>
                  </a:schemeClr>
                </a:solidFill>
              </a:rPr>
              <a:t>- Territories: Regional areas covered by the company.</a:t>
            </a:r>
            <a:br>
              <a:rPr lang="en-US" sz="2000" dirty="0">
                <a:solidFill>
                  <a:schemeClr val="accent1">
                    <a:lumMod val="40000"/>
                    <a:lumOff val="60000"/>
                  </a:schemeClr>
                </a:solidFill>
              </a:rPr>
            </a:br>
            <a:r>
              <a:rPr lang="en-US" sz="2000" dirty="0">
                <a:solidFill>
                  <a:schemeClr val="accent1">
                    <a:lumMod val="40000"/>
                    <a:lumOff val="60000"/>
                  </a:schemeClr>
                </a:solidFill>
              </a:rPr>
              <a:t>- Employee Territories: Assignment of employees to territories.</a:t>
            </a:r>
            <a:br>
              <a:rPr lang="en-US" sz="2000" dirty="0">
                <a:solidFill>
                  <a:schemeClr val="accent1">
                    <a:lumMod val="40000"/>
                    <a:lumOff val="60000"/>
                  </a:schemeClr>
                </a:solidFill>
              </a:rPr>
            </a:br>
            <a:r>
              <a:rPr lang="en-US" sz="2000" dirty="0">
                <a:solidFill>
                  <a:schemeClr val="accent1">
                    <a:lumMod val="40000"/>
                    <a:lumOff val="60000"/>
                  </a:schemeClr>
                </a:solidFill>
              </a:rPr>
              <a:t>- Regions: Geographical information for broader market analysis.</a:t>
            </a:r>
          </a:p>
          <a:p>
            <a:pPr algn="l">
              <a:lnSpc>
                <a:spcPct val="90000"/>
              </a:lnSpc>
            </a:pPr>
            <a:endParaRPr lang="en-US" sz="1400" dirty="0">
              <a:solidFill>
                <a:schemeClr val="accent1">
                  <a:lumMod val="40000"/>
                  <a:lumOff val="60000"/>
                </a:schemeClr>
              </a:solidFill>
            </a:endParaRPr>
          </a:p>
        </p:txBody>
      </p:sp>
      <p:pic>
        <p:nvPicPr>
          <p:cNvPr id="17" name="Picture 16">
            <a:extLst>
              <a:ext uri="{FF2B5EF4-FFF2-40B4-BE49-F238E27FC236}">
                <a16:creationId xmlns:a16="http://schemas.microsoft.com/office/drawing/2014/main" id="{C5418205-ADF0-47E3-8B0C-9A6BC610B2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Placeholder 4" descr="A computer screen with a white box&#10;&#10;Description automatically generated">
            <a:extLst>
              <a:ext uri="{FF2B5EF4-FFF2-40B4-BE49-F238E27FC236}">
                <a16:creationId xmlns:a16="http://schemas.microsoft.com/office/drawing/2014/main" id="{CAB684EA-5006-F38A-BFAC-A5455F4DDC39}"/>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22145" r="40358"/>
          <a:stretch/>
        </p:blipFill>
        <p:spPr>
          <a:xfrm>
            <a:off x="7620351" y="10"/>
            <a:ext cx="4571649" cy="6857990"/>
          </a:xfrm>
          <a:prstGeom prst="rect">
            <a:avLst/>
          </a:prstGeom>
        </p:spPr>
      </p:pic>
    </p:spTree>
    <p:extLst>
      <p:ext uri="{BB962C8B-B14F-4D97-AF65-F5344CB8AC3E}">
        <p14:creationId xmlns:p14="http://schemas.microsoft.com/office/powerpoint/2010/main" val="927351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15135-F063-BB04-D8A3-E3DA6A97D12F}"/>
              </a:ext>
            </a:extLst>
          </p:cNvPr>
          <p:cNvSpPr>
            <a:spLocks noGrp="1"/>
          </p:cNvSpPr>
          <p:nvPr>
            <p:ph type="title"/>
          </p:nvPr>
        </p:nvSpPr>
        <p:spPr>
          <a:xfrm>
            <a:off x="215705" y="260555"/>
            <a:ext cx="10353762" cy="970450"/>
          </a:xfrm>
        </p:spPr>
        <p:txBody>
          <a:bodyPr/>
          <a:lstStyle/>
          <a:p>
            <a:pPr algn="l"/>
            <a:r>
              <a:rPr lang="en-US" dirty="0"/>
              <a:t>ERD:</a:t>
            </a:r>
          </a:p>
        </p:txBody>
      </p:sp>
      <p:pic>
        <p:nvPicPr>
          <p:cNvPr id="4" name="Content Placeholder 3">
            <a:extLst>
              <a:ext uri="{FF2B5EF4-FFF2-40B4-BE49-F238E27FC236}">
                <a16:creationId xmlns:a16="http://schemas.microsoft.com/office/drawing/2014/main" id="{12046796-7819-2A38-37D8-DA994530D346}"/>
              </a:ext>
            </a:extLst>
          </p:cNvPr>
          <p:cNvPicPr>
            <a:picLocks noGrp="1" noChangeAspect="1"/>
          </p:cNvPicPr>
          <p:nvPr>
            <p:ph idx="1"/>
          </p:nvPr>
        </p:nvPicPr>
        <p:blipFill>
          <a:blip r:embed="rId2"/>
          <a:srcRect l="20443" t="11635" r="5490" b="2426"/>
          <a:stretch/>
        </p:blipFill>
        <p:spPr>
          <a:xfrm>
            <a:off x="607550" y="1592341"/>
            <a:ext cx="11250153" cy="4788309"/>
          </a:xfrm>
          <a:prstGeom prst="rect">
            <a:avLst/>
          </a:prstGeom>
        </p:spPr>
      </p:pic>
    </p:spTree>
    <p:extLst>
      <p:ext uri="{BB962C8B-B14F-4D97-AF65-F5344CB8AC3E}">
        <p14:creationId xmlns:p14="http://schemas.microsoft.com/office/powerpoint/2010/main" val="3125052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A43B-0EF0-1B21-62FE-336286FF683E}"/>
              </a:ext>
            </a:extLst>
          </p:cNvPr>
          <p:cNvSpPr>
            <a:spLocks noGrp="1"/>
          </p:cNvSpPr>
          <p:nvPr>
            <p:ph type="title"/>
          </p:nvPr>
        </p:nvSpPr>
        <p:spPr/>
        <p:txBody>
          <a:bodyPr>
            <a:normAutofit/>
          </a:bodyPr>
          <a:lstStyle/>
          <a:p>
            <a:r>
              <a:rPr lang="en-US" sz="4000" kern="100">
                <a:effectLst/>
                <a:latin typeface="Calibri" panose="020F0502020204030204" pitchFamily="34" charset="0"/>
                <a:ea typeface="Calibri" panose="020F0502020204030204" pitchFamily="34" charset="0"/>
                <a:cs typeface="Arial" panose="020B0604020202020204" pitchFamily="34" charset="0"/>
              </a:rPr>
              <a:t>Stored Procedure:</a:t>
            </a:r>
            <a:endParaRPr lang="en-US" sz="4000" dirty="0"/>
          </a:p>
        </p:txBody>
      </p:sp>
      <p:sp>
        <p:nvSpPr>
          <p:cNvPr id="4" name="Text Placeholder 3">
            <a:extLst>
              <a:ext uri="{FF2B5EF4-FFF2-40B4-BE49-F238E27FC236}">
                <a16:creationId xmlns:a16="http://schemas.microsoft.com/office/drawing/2014/main" id="{84D9F8C6-0D84-BEC3-D0E8-A34398D738D3}"/>
              </a:ext>
            </a:extLst>
          </p:cNvPr>
          <p:cNvSpPr>
            <a:spLocks noGrp="1"/>
          </p:cNvSpPr>
          <p:nvPr>
            <p:ph type="body" sz="half" idx="2"/>
          </p:nvPr>
        </p:nvSpPr>
        <p:spPr/>
        <p:txBody>
          <a:bodyPr>
            <a:normAutofit/>
          </a:bodyPr>
          <a:lstStyle/>
          <a:p>
            <a:r>
              <a:rPr lang="en-US" sz="44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rPr>
              <a:t>Get Suppliers for a Product</a:t>
            </a:r>
            <a:endParaRPr lang="en-US" sz="4000" dirty="0">
              <a:solidFill>
                <a:schemeClr val="accent1">
                  <a:lumMod val="40000"/>
                  <a:lumOff val="60000"/>
                </a:schemeClr>
              </a:solidFill>
            </a:endParaRPr>
          </a:p>
        </p:txBody>
      </p:sp>
      <p:pic>
        <p:nvPicPr>
          <p:cNvPr id="5" name="Content Placeholder 4">
            <a:extLst>
              <a:ext uri="{FF2B5EF4-FFF2-40B4-BE49-F238E27FC236}">
                <a16:creationId xmlns:a16="http://schemas.microsoft.com/office/drawing/2014/main" id="{1402F7C9-2227-7A35-C3DC-719F77635587}"/>
              </a:ext>
            </a:extLst>
          </p:cNvPr>
          <p:cNvPicPr>
            <a:picLocks noGrp="1" noChangeAspect="1"/>
          </p:cNvPicPr>
          <p:nvPr>
            <p:ph idx="1"/>
          </p:nvPr>
        </p:nvPicPr>
        <p:blipFill>
          <a:blip r:embed="rId2"/>
          <a:stretch>
            <a:fillRect/>
          </a:stretch>
        </p:blipFill>
        <p:spPr>
          <a:xfrm>
            <a:off x="5083278" y="1086304"/>
            <a:ext cx="7192296" cy="2347163"/>
          </a:xfrm>
          <a:prstGeom prst="rect">
            <a:avLst/>
          </a:prstGeom>
        </p:spPr>
      </p:pic>
      <p:pic>
        <p:nvPicPr>
          <p:cNvPr id="6" name="Picture 5">
            <a:extLst>
              <a:ext uri="{FF2B5EF4-FFF2-40B4-BE49-F238E27FC236}">
                <a16:creationId xmlns:a16="http://schemas.microsoft.com/office/drawing/2014/main" id="{B3FEE1D6-B398-917D-C058-54629E55072A}"/>
              </a:ext>
            </a:extLst>
          </p:cNvPr>
          <p:cNvPicPr>
            <a:picLocks noChangeAspect="1"/>
          </p:cNvPicPr>
          <p:nvPr/>
        </p:nvPicPr>
        <p:blipFill>
          <a:blip r:embed="rId3"/>
          <a:stretch>
            <a:fillRect/>
          </a:stretch>
        </p:blipFill>
        <p:spPr>
          <a:xfrm>
            <a:off x="5397910" y="3570338"/>
            <a:ext cx="6563032" cy="1082040"/>
          </a:xfrm>
          <a:prstGeom prst="rect">
            <a:avLst/>
          </a:prstGeom>
        </p:spPr>
      </p:pic>
    </p:spTree>
    <p:extLst>
      <p:ext uri="{BB962C8B-B14F-4D97-AF65-F5344CB8AC3E}">
        <p14:creationId xmlns:p14="http://schemas.microsoft.com/office/powerpoint/2010/main" val="3560074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D3CC5-B2B7-6C94-6B5F-20B5146AF2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D74EA5-6138-7E43-3481-319C03CF4189}"/>
              </a:ext>
            </a:extLst>
          </p:cNvPr>
          <p:cNvSpPr>
            <a:spLocks noGrp="1"/>
          </p:cNvSpPr>
          <p:nvPr>
            <p:ph type="title"/>
          </p:nvPr>
        </p:nvSpPr>
        <p:spPr/>
        <p:txBody>
          <a:bodyPr>
            <a:normAutofit/>
          </a:bodyPr>
          <a:lstStyle/>
          <a:p>
            <a:r>
              <a:rPr lang="en-US" sz="5400" dirty="0">
                <a:effectLst/>
                <a:latin typeface="Calibri" panose="020F0502020204030204" pitchFamily="34" charset="0"/>
                <a:ea typeface="Calibri" panose="020F0502020204030204" pitchFamily="34" charset="0"/>
                <a:cs typeface="Arial" panose="020B0604020202020204" pitchFamily="34" charset="0"/>
              </a:rPr>
              <a:t>Triggers</a:t>
            </a:r>
            <a:endParaRPr lang="en-US" sz="4000" dirty="0"/>
          </a:p>
        </p:txBody>
      </p:sp>
      <p:sp>
        <p:nvSpPr>
          <p:cNvPr id="4" name="Text Placeholder 3">
            <a:extLst>
              <a:ext uri="{FF2B5EF4-FFF2-40B4-BE49-F238E27FC236}">
                <a16:creationId xmlns:a16="http://schemas.microsoft.com/office/drawing/2014/main" id="{749A9F71-CF28-C0EB-4637-3240A2767DA7}"/>
              </a:ext>
            </a:extLst>
          </p:cNvPr>
          <p:cNvSpPr>
            <a:spLocks noGrp="1"/>
          </p:cNvSpPr>
          <p:nvPr>
            <p:ph type="body" sz="half" idx="2"/>
          </p:nvPr>
        </p:nvSpPr>
        <p:spPr/>
        <p:txBody>
          <a:bodyPr>
            <a:normAutofit lnSpcReduction="10000"/>
          </a:bodyPr>
          <a:lstStyle/>
          <a:p>
            <a:r>
              <a:rPr lang="en-US" sz="32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rPr>
              <a:t>trigger for Preventing Deletion of Managers: This trigger prevents the deletion of employees who are manager</a:t>
            </a:r>
            <a:endParaRPr lang="en-US" sz="2800" dirty="0">
              <a:solidFill>
                <a:schemeClr val="accent1">
                  <a:lumMod val="40000"/>
                  <a:lumOff val="60000"/>
                </a:schemeClr>
              </a:solidFill>
            </a:endParaRPr>
          </a:p>
        </p:txBody>
      </p:sp>
      <p:pic>
        <p:nvPicPr>
          <p:cNvPr id="8" name="Content Placeholder 7">
            <a:extLst>
              <a:ext uri="{FF2B5EF4-FFF2-40B4-BE49-F238E27FC236}">
                <a16:creationId xmlns:a16="http://schemas.microsoft.com/office/drawing/2014/main" id="{C992D901-80CF-8A97-33E2-1E901A8F8DAD}"/>
              </a:ext>
            </a:extLst>
          </p:cNvPr>
          <p:cNvPicPr>
            <a:picLocks noGrp="1" noChangeAspect="1"/>
          </p:cNvPicPr>
          <p:nvPr>
            <p:ph idx="1"/>
          </p:nvPr>
        </p:nvPicPr>
        <p:blipFill>
          <a:blip r:embed="rId2"/>
          <a:stretch>
            <a:fillRect/>
          </a:stretch>
        </p:blipFill>
        <p:spPr>
          <a:xfrm>
            <a:off x="4856162" y="1519084"/>
            <a:ext cx="7335837" cy="3996813"/>
          </a:xfrm>
          <a:prstGeom prst="rect">
            <a:avLst/>
          </a:prstGeom>
        </p:spPr>
      </p:pic>
    </p:spTree>
    <p:extLst>
      <p:ext uri="{BB962C8B-B14F-4D97-AF65-F5344CB8AC3E}">
        <p14:creationId xmlns:p14="http://schemas.microsoft.com/office/powerpoint/2010/main" val="1962094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0DD0-AC5D-1CB0-2989-1FBAC15E2DB3}"/>
              </a:ext>
            </a:extLst>
          </p:cNvPr>
          <p:cNvSpPr>
            <a:spLocks noGrp="1"/>
          </p:cNvSpPr>
          <p:nvPr>
            <p:ph type="title"/>
          </p:nvPr>
        </p:nvSpPr>
        <p:spPr>
          <a:xfrm>
            <a:off x="205873" y="96350"/>
            <a:ext cx="6581364" cy="970450"/>
          </a:xfrm>
        </p:spPr>
        <p:txBody>
          <a:bodyPr vert="horz" lIns="91440" tIns="45720" rIns="91440" bIns="45720" rtlCol="0" anchor="b">
            <a:normAutofit/>
          </a:bodyPr>
          <a:lstStyle/>
          <a:p>
            <a:pPr algn="l">
              <a:lnSpc>
                <a:spcPct val="90000"/>
              </a:lnSpc>
            </a:pPr>
            <a:r>
              <a:rPr lang="en-US" sz="3600" dirty="0"/>
              <a:t>Data Analysis Using SQL</a:t>
            </a:r>
            <a:br>
              <a:rPr lang="en-US" sz="2000" dirty="0"/>
            </a:br>
            <a:endParaRPr lang="en-US" sz="2000" dirty="0"/>
          </a:p>
        </p:txBody>
      </p:sp>
      <p:sp>
        <p:nvSpPr>
          <p:cNvPr id="4" name="Text Placeholder 3">
            <a:extLst>
              <a:ext uri="{FF2B5EF4-FFF2-40B4-BE49-F238E27FC236}">
                <a16:creationId xmlns:a16="http://schemas.microsoft.com/office/drawing/2014/main" id="{F2B08242-19ED-D3E2-09EB-96E4A6866D8B}"/>
              </a:ext>
            </a:extLst>
          </p:cNvPr>
          <p:cNvSpPr>
            <a:spLocks noGrp="1"/>
          </p:cNvSpPr>
          <p:nvPr>
            <p:ph type="body" sz="half" idx="2"/>
          </p:nvPr>
        </p:nvSpPr>
        <p:spPr>
          <a:xfrm>
            <a:off x="205873" y="1732449"/>
            <a:ext cx="4262888" cy="4058751"/>
          </a:xfrm>
        </p:spPr>
        <p:txBody>
          <a:bodyPr vert="horz" lIns="91440" tIns="45720" rIns="91440" bIns="45720" rtlCol="0" anchor="t">
            <a:normAutofit/>
          </a:bodyPr>
          <a:lstStyle/>
          <a:p>
            <a:pPr algn="l"/>
            <a:r>
              <a:rPr lang="en-US" sz="2800" b="1" u="sng" dirty="0">
                <a:solidFill>
                  <a:schemeClr val="accent1">
                    <a:lumMod val="40000"/>
                    <a:lumOff val="60000"/>
                  </a:schemeClr>
                </a:solidFill>
              </a:rPr>
              <a:t>Sales Analysis by Discount Status</a:t>
            </a:r>
          </a:p>
          <a:p>
            <a:pPr marR="0" lvl="0" algn="l"/>
            <a:r>
              <a:rPr lang="en-US" sz="2800" dirty="0">
                <a:solidFill>
                  <a:schemeClr val="accent1">
                    <a:lumMod val="40000"/>
                    <a:lumOff val="60000"/>
                  </a:schemeClr>
                </a:solidFill>
              </a:rPr>
              <a:t>This query Shows how discounts impact total sales and order volume.</a:t>
            </a:r>
          </a:p>
        </p:txBody>
      </p:sp>
      <p:sp>
        <p:nvSpPr>
          <p:cNvPr id="37" name="Rectangle 36">
            <a:extLst>
              <a:ext uri="{FF2B5EF4-FFF2-40B4-BE49-F238E27FC236}">
                <a16:creationId xmlns:a16="http://schemas.microsoft.com/office/drawing/2014/main" id="{50C008F6-30C6-43D3-8741-959ED0C27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6BEAAB0-FB7F-7109-75E3-CA1E935498F6}"/>
              </a:ext>
            </a:extLst>
          </p:cNvPr>
          <p:cNvPicPr>
            <a:picLocks noChangeAspect="1"/>
          </p:cNvPicPr>
          <p:nvPr/>
        </p:nvPicPr>
        <p:blipFill>
          <a:blip r:embed="rId3"/>
          <a:srcRect r="5115" b="4"/>
          <a:stretch/>
        </p:blipFill>
        <p:spPr>
          <a:xfrm>
            <a:off x="5120640" y="1438360"/>
            <a:ext cx="5676236" cy="3835314"/>
          </a:xfrm>
          <a:prstGeom prst="rect">
            <a:avLst/>
          </a:prstGeom>
        </p:spPr>
      </p:pic>
    </p:spTree>
    <p:extLst>
      <p:ext uri="{BB962C8B-B14F-4D97-AF65-F5344CB8AC3E}">
        <p14:creationId xmlns:p14="http://schemas.microsoft.com/office/powerpoint/2010/main" val="1412389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F64B5B5C-4BA9-EAC9-DE5F-8F38B72D2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E25CD-4AAA-28FB-2276-A3D4496C9809}"/>
              </a:ext>
            </a:extLst>
          </p:cNvPr>
          <p:cNvSpPr>
            <a:spLocks noGrp="1"/>
          </p:cNvSpPr>
          <p:nvPr>
            <p:ph type="title"/>
          </p:nvPr>
        </p:nvSpPr>
        <p:spPr>
          <a:xfrm>
            <a:off x="205873" y="96350"/>
            <a:ext cx="6581364" cy="970450"/>
          </a:xfrm>
        </p:spPr>
        <p:txBody>
          <a:bodyPr vert="horz" lIns="91440" tIns="45720" rIns="91440" bIns="45720" rtlCol="0" anchor="b">
            <a:normAutofit/>
          </a:bodyPr>
          <a:lstStyle/>
          <a:p>
            <a:pPr algn="l">
              <a:lnSpc>
                <a:spcPct val="90000"/>
              </a:lnSpc>
            </a:pPr>
            <a:r>
              <a:rPr lang="en-US" sz="3600"/>
              <a:t>Data Analysis Using SQL</a:t>
            </a:r>
            <a:br>
              <a:rPr lang="en-US" sz="2000" dirty="0"/>
            </a:br>
            <a:endParaRPr lang="en-US" sz="2000" dirty="0"/>
          </a:p>
        </p:txBody>
      </p:sp>
      <p:sp>
        <p:nvSpPr>
          <p:cNvPr id="4" name="Text Placeholder 3">
            <a:extLst>
              <a:ext uri="{FF2B5EF4-FFF2-40B4-BE49-F238E27FC236}">
                <a16:creationId xmlns:a16="http://schemas.microsoft.com/office/drawing/2014/main" id="{594C2D97-BCDB-6534-5D15-823470CB842F}"/>
              </a:ext>
            </a:extLst>
          </p:cNvPr>
          <p:cNvSpPr>
            <a:spLocks noGrp="1"/>
          </p:cNvSpPr>
          <p:nvPr>
            <p:ph type="body" sz="half" idx="2"/>
          </p:nvPr>
        </p:nvSpPr>
        <p:spPr>
          <a:xfrm>
            <a:off x="205873" y="1732449"/>
            <a:ext cx="4262888" cy="4058751"/>
          </a:xfrm>
        </p:spPr>
        <p:txBody>
          <a:bodyPr vert="horz" lIns="91440" tIns="45720" rIns="91440" bIns="45720" rtlCol="0" anchor="t">
            <a:normAutofit lnSpcReduction="10000"/>
          </a:bodyPr>
          <a:lstStyle/>
          <a:p>
            <a:pPr algn="l"/>
            <a:r>
              <a:rPr lang="en-US" sz="2800" b="1" u="sng">
                <a:solidFill>
                  <a:schemeClr val="accent1">
                    <a:lumMod val="40000"/>
                    <a:lumOff val="60000"/>
                  </a:schemeClr>
                </a:solidFill>
              </a:rPr>
              <a:t>Analysis of Customer Behavior by Number of Orders and Average Order Value</a:t>
            </a:r>
          </a:p>
          <a:p>
            <a:pPr algn="l"/>
            <a:r>
              <a:rPr lang="en-US" sz="2800">
                <a:solidFill>
                  <a:schemeClr val="accent1">
                    <a:lumMod val="40000"/>
                    <a:lumOff val="60000"/>
                  </a:schemeClr>
                </a:solidFill>
              </a:rPr>
              <a:t>- this query is for analyzing customer behavior in relation to their ordering patterns and average spending.</a:t>
            </a:r>
            <a:endParaRPr lang="en-US" sz="2800" dirty="0">
              <a:solidFill>
                <a:schemeClr val="accent1">
                  <a:lumMod val="40000"/>
                  <a:lumOff val="60000"/>
                </a:schemeClr>
              </a:solidFill>
            </a:endParaRPr>
          </a:p>
        </p:txBody>
      </p:sp>
      <p:sp>
        <p:nvSpPr>
          <p:cNvPr id="37" name="Rectangle 36">
            <a:extLst>
              <a:ext uri="{FF2B5EF4-FFF2-40B4-BE49-F238E27FC236}">
                <a16:creationId xmlns:a16="http://schemas.microsoft.com/office/drawing/2014/main" id="{FDD0D094-F47A-646F-E74B-217BF5468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02C178C-B987-3FE8-AD45-D53920A60D3C}"/>
              </a:ext>
            </a:extLst>
          </p:cNvPr>
          <p:cNvPicPr>
            <a:picLocks noChangeAspect="1"/>
          </p:cNvPicPr>
          <p:nvPr/>
        </p:nvPicPr>
        <p:blipFill>
          <a:blip r:embed="rId3"/>
          <a:srcRect r="46113"/>
          <a:stretch/>
        </p:blipFill>
        <p:spPr>
          <a:xfrm>
            <a:off x="4820264" y="1111163"/>
            <a:ext cx="6397107" cy="4478476"/>
          </a:xfrm>
          <a:prstGeom prst="rect">
            <a:avLst/>
          </a:prstGeom>
        </p:spPr>
      </p:pic>
    </p:spTree>
    <p:extLst>
      <p:ext uri="{BB962C8B-B14F-4D97-AF65-F5344CB8AC3E}">
        <p14:creationId xmlns:p14="http://schemas.microsoft.com/office/powerpoint/2010/main" val="315490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7BC61C41-04F0-2C21-A291-A81C50C48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33963-B77B-F800-511B-0F4E08EECBDB}"/>
              </a:ext>
            </a:extLst>
          </p:cNvPr>
          <p:cNvSpPr>
            <a:spLocks noGrp="1"/>
          </p:cNvSpPr>
          <p:nvPr>
            <p:ph type="title"/>
          </p:nvPr>
        </p:nvSpPr>
        <p:spPr>
          <a:xfrm>
            <a:off x="205873" y="96350"/>
            <a:ext cx="6581364" cy="970450"/>
          </a:xfrm>
        </p:spPr>
        <p:txBody>
          <a:bodyPr vert="horz" lIns="91440" tIns="45720" rIns="91440" bIns="45720" rtlCol="0" anchor="b">
            <a:normAutofit/>
          </a:bodyPr>
          <a:lstStyle/>
          <a:p>
            <a:pPr algn="l">
              <a:lnSpc>
                <a:spcPct val="90000"/>
              </a:lnSpc>
            </a:pPr>
            <a:r>
              <a:rPr lang="en-US" sz="3600"/>
              <a:t>Data Analysis Using SQL</a:t>
            </a:r>
            <a:br>
              <a:rPr lang="en-US" sz="2000" dirty="0"/>
            </a:br>
            <a:endParaRPr lang="en-US" sz="2000" dirty="0"/>
          </a:p>
        </p:txBody>
      </p:sp>
      <p:sp>
        <p:nvSpPr>
          <p:cNvPr id="4" name="Text Placeholder 3">
            <a:extLst>
              <a:ext uri="{FF2B5EF4-FFF2-40B4-BE49-F238E27FC236}">
                <a16:creationId xmlns:a16="http://schemas.microsoft.com/office/drawing/2014/main" id="{2C8038F4-8172-1D66-C970-B24CF775D4FB}"/>
              </a:ext>
            </a:extLst>
          </p:cNvPr>
          <p:cNvSpPr>
            <a:spLocks noGrp="1"/>
          </p:cNvSpPr>
          <p:nvPr>
            <p:ph type="body" sz="half" idx="2"/>
          </p:nvPr>
        </p:nvSpPr>
        <p:spPr>
          <a:xfrm>
            <a:off x="280992" y="1530888"/>
            <a:ext cx="4262888" cy="4058751"/>
          </a:xfrm>
        </p:spPr>
        <p:txBody>
          <a:bodyPr vert="horz" lIns="91440" tIns="45720" rIns="91440" bIns="45720" rtlCol="0" anchor="t">
            <a:normAutofit/>
          </a:bodyPr>
          <a:lstStyle/>
          <a:p>
            <a:pPr algn="l"/>
            <a:r>
              <a:rPr lang="en-US" sz="2800" b="1" u="sng" dirty="0">
                <a:solidFill>
                  <a:schemeClr val="accent1">
                    <a:lumMod val="40000"/>
                    <a:lumOff val="60000"/>
                  </a:schemeClr>
                </a:solidFill>
              </a:rPr>
              <a:t>Product Sales Analysis:</a:t>
            </a:r>
          </a:p>
          <a:p>
            <a:pPr algn="l"/>
            <a:r>
              <a:rPr lang="en-US" sz="2800" b="1" u="sng" dirty="0">
                <a:solidFill>
                  <a:schemeClr val="accent1">
                    <a:lumMod val="40000"/>
                    <a:lumOff val="60000"/>
                  </a:schemeClr>
                </a:solidFill>
              </a:rPr>
              <a:t>-</a:t>
            </a:r>
            <a:r>
              <a:rPr lang="en-US" sz="2800" dirty="0">
                <a:solidFill>
                  <a:schemeClr val="accent1">
                    <a:lumMod val="40000"/>
                    <a:lumOff val="60000"/>
                  </a:schemeClr>
                </a:solidFill>
              </a:rPr>
              <a:t>This query analyzes product sales to understand performance and support business planning.</a:t>
            </a:r>
          </a:p>
        </p:txBody>
      </p:sp>
      <p:sp>
        <p:nvSpPr>
          <p:cNvPr id="37" name="Rectangle 36">
            <a:extLst>
              <a:ext uri="{FF2B5EF4-FFF2-40B4-BE49-F238E27FC236}">
                <a16:creationId xmlns:a16="http://schemas.microsoft.com/office/drawing/2014/main" id="{086A3714-992C-6C48-05E0-417DA3BA2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DB0F950-631E-33B5-7259-AEC0A284E225}"/>
              </a:ext>
            </a:extLst>
          </p:cNvPr>
          <p:cNvPicPr>
            <a:picLocks noChangeAspect="1"/>
          </p:cNvPicPr>
          <p:nvPr/>
        </p:nvPicPr>
        <p:blipFill>
          <a:blip r:embed="rId3"/>
          <a:srcRect r="52032"/>
          <a:stretch/>
        </p:blipFill>
        <p:spPr>
          <a:xfrm>
            <a:off x="4543880" y="965196"/>
            <a:ext cx="6673491" cy="4781641"/>
          </a:xfrm>
          <a:prstGeom prst="rect">
            <a:avLst/>
          </a:prstGeom>
        </p:spPr>
      </p:pic>
    </p:spTree>
    <p:extLst>
      <p:ext uri="{BB962C8B-B14F-4D97-AF65-F5344CB8AC3E}">
        <p14:creationId xmlns:p14="http://schemas.microsoft.com/office/powerpoint/2010/main" val="27073568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E1A9E060-7307-C693-7F87-0EE0162844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7F837-D684-10DA-9C86-D38DAD9B23B5}"/>
              </a:ext>
            </a:extLst>
          </p:cNvPr>
          <p:cNvSpPr>
            <a:spLocks noGrp="1"/>
          </p:cNvSpPr>
          <p:nvPr>
            <p:ph type="title"/>
          </p:nvPr>
        </p:nvSpPr>
        <p:spPr>
          <a:xfrm>
            <a:off x="205873" y="96350"/>
            <a:ext cx="6581364" cy="970450"/>
          </a:xfrm>
        </p:spPr>
        <p:txBody>
          <a:bodyPr vert="horz" lIns="91440" tIns="45720" rIns="91440" bIns="45720" rtlCol="0" anchor="b">
            <a:normAutofit/>
          </a:bodyPr>
          <a:lstStyle/>
          <a:p>
            <a:pPr algn="l">
              <a:lnSpc>
                <a:spcPct val="90000"/>
              </a:lnSpc>
            </a:pPr>
            <a:r>
              <a:rPr lang="en-US" sz="3600"/>
              <a:t>Data Analysis Using SQL</a:t>
            </a:r>
            <a:br>
              <a:rPr lang="en-US" sz="2000" dirty="0"/>
            </a:br>
            <a:endParaRPr lang="en-US" sz="2000" dirty="0"/>
          </a:p>
        </p:txBody>
      </p:sp>
      <p:sp>
        <p:nvSpPr>
          <p:cNvPr id="4" name="Text Placeholder 3">
            <a:extLst>
              <a:ext uri="{FF2B5EF4-FFF2-40B4-BE49-F238E27FC236}">
                <a16:creationId xmlns:a16="http://schemas.microsoft.com/office/drawing/2014/main" id="{57870B5D-ABEB-3E44-6B04-B7A60D8ACED4}"/>
              </a:ext>
            </a:extLst>
          </p:cNvPr>
          <p:cNvSpPr>
            <a:spLocks noGrp="1"/>
          </p:cNvSpPr>
          <p:nvPr>
            <p:ph type="body" sz="half" idx="2"/>
          </p:nvPr>
        </p:nvSpPr>
        <p:spPr>
          <a:xfrm>
            <a:off x="280992" y="1530888"/>
            <a:ext cx="4262888" cy="4058751"/>
          </a:xfrm>
        </p:spPr>
        <p:txBody>
          <a:bodyPr vert="horz" lIns="91440" tIns="45720" rIns="91440" bIns="45720" rtlCol="0" anchor="t">
            <a:normAutofit/>
          </a:bodyPr>
          <a:lstStyle/>
          <a:p>
            <a:pPr algn="l"/>
            <a:r>
              <a:rPr lang="en-US" sz="2800" b="1" u="sng" dirty="0">
                <a:solidFill>
                  <a:schemeClr val="accent1">
                    <a:lumMod val="40000"/>
                    <a:lumOff val="60000"/>
                  </a:schemeClr>
                </a:solidFill>
              </a:rPr>
              <a:t>Order Fulfillment Status Analysis: Tracking Pending, On Time, and Late Orders:</a:t>
            </a:r>
          </a:p>
          <a:p>
            <a:pPr algn="l"/>
            <a:r>
              <a:rPr lang="en-US" sz="2800" dirty="0">
                <a:solidFill>
                  <a:schemeClr val="accent1">
                    <a:lumMod val="40000"/>
                    <a:lumOff val="60000"/>
                  </a:schemeClr>
                </a:solidFill>
              </a:rPr>
              <a:t>-	This query helps businesses monitor and improve their order fulfillment processes.</a:t>
            </a:r>
          </a:p>
        </p:txBody>
      </p:sp>
      <p:sp>
        <p:nvSpPr>
          <p:cNvPr id="37" name="Rectangle 36">
            <a:extLst>
              <a:ext uri="{FF2B5EF4-FFF2-40B4-BE49-F238E27FC236}">
                <a16:creationId xmlns:a16="http://schemas.microsoft.com/office/drawing/2014/main" id="{47E0EAD1-F635-D02C-8193-7EB221056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47EBCD2-4311-4499-2FDB-85ED36D0EC42}"/>
              </a:ext>
            </a:extLst>
          </p:cNvPr>
          <p:cNvPicPr>
            <a:picLocks noChangeAspect="1"/>
          </p:cNvPicPr>
          <p:nvPr/>
        </p:nvPicPr>
        <p:blipFill>
          <a:blip r:embed="rId3"/>
          <a:stretch>
            <a:fillRect/>
          </a:stretch>
        </p:blipFill>
        <p:spPr>
          <a:xfrm>
            <a:off x="4543880" y="1066801"/>
            <a:ext cx="6765619" cy="4522838"/>
          </a:xfrm>
          <a:prstGeom prst="rect">
            <a:avLst/>
          </a:prstGeom>
        </p:spPr>
      </p:pic>
    </p:spTree>
    <p:extLst>
      <p:ext uri="{BB962C8B-B14F-4D97-AF65-F5344CB8AC3E}">
        <p14:creationId xmlns:p14="http://schemas.microsoft.com/office/powerpoint/2010/main" val="24657968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C728-1027-092A-F678-38004BF0B96E}"/>
              </a:ext>
            </a:extLst>
          </p:cNvPr>
          <p:cNvSpPr>
            <a:spLocks noGrp="1"/>
          </p:cNvSpPr>
          <p:nvPr>
            <p:ph type="title"/>
          </p:nvPr>
        </p:nvSpPr>
        <p:spPr>
          <a:xfrm>
            <a:off x="108153" y="422787"/>
            <a:ext cx="10353762" cy="970450"/>
          </a:xfrm>
        </p:spPr>
        <p:txBody>
          <a:bodyPr>
            <a:normAutofit/>
          </a:bodyPr>
          <a:lstStyle/>
          <a:p>
            <a:pPr algn="l"/>
            <a:r>
              <a:rPr lang="en-US" sz="5400" dirty="0"/>
              <a:t>IDEA:</a:t>
            </a:r>
          </a:p>
        </p:txBody>
      </p:sp>
      <p:sp>
        <p:nvSpPr>
          <p:cNvPr id="3" name="Content Placeholder 2">
            <a:extLst>
              <a:ext uri="{FF2B5EF4-FFF2-40B4-BE49-F238E27FC236}">
                <a16:creationId xmlns:a16="http://schemas.microsoft.com/office/drawing/2014/main" id="{0DA59523-0B2C-43B3-420E-4B6FE807C53B}"/>
              </a:ext>
            </a:extLst>
          </p:cNvPr>
          <p:cNvSpPr>
            <a:spLocks noGrp="1"/>
          </p:cNvSpPr>
          <p:nvPr>
            <p:ph idx="1"/>
          </p:nvPr>
        </p:nvSpPr>
        <p:spPr>
          <a:xfrm>
            <a:off x="0" y="1580050"/>
            <a:ext cx="6676708" cy="5051809"/>
          </a:xfrm>
        </p:spPr>
        <p:txBody>
          <a:bodyPr>
            <a:normAutofit lnSpcReduction="10000"/>
          </a:bodyPr>
          <a:lstStyle/>
          <a:p>
            <a:r>
              <a:rPr lang="en-US" dirty="0">
                <a:solidFill>
                  <a:schemeClr val="accent1">
                    <a:lumMod val="40000"/>
                    <a:lumOff val="60000"/>
                  </a:schemeClr>
                </a:solidFill>
              </a:rPr>
              <a:t>Global Gourmet is an international food distribution company that specializes in delivering gourmet ingredients and products to various regions. The company operates through multiple departments, each handling different aspects of the business such as sales, logistics, and customer management. The company is known for its high-quality products, efficient order processing, and a strong network of suppliers and shippers worldwide.</a:t>
            </a:r>
          </a:p>
          <a:p>
            <a:r>
              <a:rPr lang="en-US" dirty="0">
                <a:solidFill>
                  <a:schemeClr val="accent1">
                    <a:lumMod val="40000"/>
                    <a:lumOff val="60000"/>
                  </a:schemeClr>
                </a:solidFill>
              </a:rPr>
              <a:t>Global Gourmet's operational data is stored in a relational database, consisting of several tables that represent the core business processes, including orders, products, suppliers, employees, and more. This document outlines the database structure, describing each table, its columns, and the relationships between them.</a:t>
            </a:r>
          </a:p>
          <a:p>
            <a:endParaRPr lang="en-US" dirty="0">
              <a:solidFill>
                <a:schemeClr val="accent1">
                  <a:lumMod val="40000"/>
                  <a:lumOff val="60000"/>
                </a:schemeClr>
              </a:solidFill>
            </a:endParaRPr>
          </a:p>
        </p:txBody>
      </p:sp>
      <p:pic>
        <p:nvPicPr>
          <p:cNvPr id="4" name="Picture 3">
            <a:extLst>
              <a:ext uri="{FF2B5EF4-FFF2-40B4-BE49-F238E27FC236}">
                <a16:creationId xmlns:a16="http://schemas.microsoft.com/office/drawing/2014/main" id="{DE4AD915-7952-7EAD-A87E-EA7222A24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116" y="0"/>
            <a:ext cx="5525731" cy="6857999"/>
          </a:xfrm>
          <a:prstGeom prst="rect">
            <a:avLst/>
          </a:prstGeom>
        </p:spPr>
      </p:pic>
    </p:spTree>
    <p:extLst>
      <p:ext uri="{BB962C8B-B14F-4D97-AF65-F5344CB8AC3E}">
        <p14:creationId xmlns:p14="http://schemas.microsoft.com/office/powerpoint/2010/main" val="4863169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75C3-FB83-BBBA-9794-DFAEC90F23F3}"/>
              </a:ext>
            </a:extLst>
          </p:cNvPr>
          <p:cNvSpPr>
            <a:spLocks noGrp="1"/>
          </p:cNvSpPr>
          <p:nvPr>
            <p:ph type="title"/>
          </p:nvPr>
        </p:nvSpPr>
        <p:spPr/>
        <p:txBody>
          <a:bodyPr>
            <a:normAutofit fontScale="90000"/>
          </a:bodyPr>
          <a:lstStyle/>
          <a:p>
            <a:r>
              <a:rPr lang="en-US" dirty="0"/>
              <a:t>Data Warehouse Design</a:t>
            </a:r>
            <a:br>
              <a:rPr lang="en-US" dirty="0"/>
            </a:br>
            <a:r>
              <a:rPr lang="en-US" dirty="0">
                <a:solidFill>
                  <a:schemeClr val="accent1">
                    <a:lumMod val="40000"/>
                    <a:lumOff val="60000"/>
                  </a:schemeClr>
                </a:solidFill>
              </a:rPr>
              <a:t>Star schema</a:t>
            </a:r>
            <a:endParaRPr lang="en-US" dirty="0"/>
          </a:p>
        </p:txBody>
      </p:sp>
      <p:pic>
        <p:nvPicPr>
          <p:cNvPr id="5" name="Content Placeholder 4" descr="A computer screen shot of a computer&#10;&#10;Description automatically generated">
            <a:extLst>
              <a:ext uri="{FF2B5EF4-FFF2-40B4-BE49-F238E27FC236}">
                <a16:creationId xmlns:a16="http://schemas.microsoft.com/office/drawing/2014/main" id="{5476CD5F-BFAC-9877-BA99-9548D51712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87" y="2035277"/>
            <a:ext cx="12074013" cy="4822723"/>
          </a:xfrm>
        </p:spPr>
      </p:pic>
    </p:spTree>
    <p:extLst>
      <p:ext uri="{BB962C8B-B14F-4D97-AF65-F5344CB8AC3E}">
        <p14:creationId xmlns:p14="http://schemas.microsoft.com/office/powerpoint/2010/main" val="7636717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78CC2-4DA9-3B5E-A694-98310CB90C8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7298049-2A68-9816-EB62-D7BF0574F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7959" y="0"/>
            <a:ext cx="2694041" cy="1725561"/>
          </a:xfrm>
          <a:prstGeom prst="rect">
            <a:avLst/>
          </a:prstGeom>
        </p:spPr>
      </p:pic>
      <p:sp>
        <p:nvSpPr>
          <p:cNvPr id="9" name="Title 1">
            <a:extLst>
              <a:ext uri="{FF2B5EF4-FFF2-40B4-BE49-F238E27FC236}">
                <a16:creationId xmlns:a16="http://schemas.microsoft.com/office/drawing/2014/main" id="{A98C3CA0-A74C-A140-2D70-49AAFAE22821}"/>
              </a:ext>
            </a:extLst>
          </p:cNvPr>
          <p:cNvSpPr txBox="1">
            <a:spLocks/>
          </p:cNvSpPr>
          <p:nvPr/>
        </p:nvSpPr>
        <p:spPr>
          <a:xfrm>
            <a:off x="127214" y="4297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5400" dirty="0"/>
              <a:t>Flask App :</a:t>
            </a:r>
          </a:p>
        </p:txBody>
      </p:sp>
      <p:pic>
        <p:nvPicPr>
          <p:cNvPr id="5" name="Picture 4">
            <a:extLst>
              <a:ext uri="{FF2B5EF4-FFF2-40B4-BE49-F238E27FC236}">
                <a16:creationId xmlns:a16="http://schemas.microsoft.com/office/drawing/2014/main" id="{FBF88DB3-C615-43CC-576D-625A918E4CD9}"/>
              </a:ext>
            </a:extLst>
          </p:cNvPr>
          <p:cNvPicPr>
            <a:picLocks noChangeAspect="1"/>
          </p:cNvPicPr>
          <p:nvPr/>
        </p:nvPicPr>
        <p:blipFill>
          <a:blip r:embed="rId3"/>
          <a:stretch>
            <a:fillRect/>
          </a:stretch>
        </p:blipFill>
        <p:spPr>
          <a:xfrm>
            <a:off x="0" y="1725561"/>
            <a:ext cx="12049432" cy="5029200"/>
          </a:xfrm>
          <a:prstGeom prst="rect">
            <a:avLst/>
          </a:prstGeom>
        </p:spPr>
      </p:pic>
    </p:spTree>
    <p:extLst>
      <p:ext uri="{BB962C8B-B14F-4D97-AF65-F5344CB8AC3E}">
        <p14:creationId xmlns:p14="http://schemas.microsoft.com/office/powerpoint/2010/main" val="19374428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077B-4DDE-24A0-9890-1F776B13EA94}"/>
              </a:ext>
            </a:extLst>
          </p:cNvPr>
          <p:cNvSpPr>
            <a:spLocks noGrp="1"/>
          </p:cNvSpPr>
          <p:nvPr>
            <p:ph type="title"/>
          </p:nvPr>
        </p:nvSpPr>
        <p:spPr/>
        <p:txBody>
          <a:bodyPr>
            <a:noAutofit/>
          </a:bodyPr>
          <a:lstStyle/>
          <a:p>
            <a:pPr algn="l"/>
            <a:r>
              <a:rPr lang="en-US" sz="4800" dirty="0"/>
              <a:t>Flask App :</a:t>
            </a:r>
            <a:r>
              <a:rPr lang="en-US" sz="3200" dirty="0">
                <a:solidFill>
                  <a:schemeClr val="bg2">
                    <a:lumMod val="20000"/>
                    <a:lumOff val="80000"/>
                  </a:schemeClr>
                </a:solidFill>
              </a:rPr>
              <a:t>Displays Database</a:t>
            </a:r>
            <a:endParaRPr lang="en-US" sz="4800" dirty="0"/>
          </a:p>
        </p:txBody>
      </p:sp>
      <p:sp>
        <p:nvSpPr>
          <p:cNvPr id="3" name="Text Placeholder 2">
            <a:extLst>
              <a:ext uri="{FF2B5EF4-FFF2-40B4-BE49-F238E27FC236}">
                <a16:creationId xmlns:a16="http://schemas.microsoft.com/office/drawing/2014/main" id="{128A74C4-A242-AAE6-1A39-5D07ED692361}"/>
              </a:ext>
            </a:extLst>
          </p:cNvPr>
          <p:cNvSpPr>
            <a:spLocks noGrp="1"/>
          </p:cNvSpPr>
          <p:nvPr>
            <p:ph type="body" idx="1"/>
          </p:nvPr>
        </p:nvSpPr>
        <p:spPr>
          <a:xfrm>
            <a:off x="633576" y="5672138"/>
            <a:ext cx="3300984" cy="576262"/>
          </a:xfrm>
        </p:spPr>
        <p:txBody>
          <a:bodyPr/>
          <a:lstStyle/>
          <a:p>
            <a:pPr algn="ctr"/>
            <a:r>
              <a:rPr lang="en-US" dirty="0">
                <a:effectLst/>
                <a:latin typeface="Arial" panose="020B0604020202020204" pitchFamily="34" charset="0"/>
              </a:rPr>
              <a:t>Employees</a:t>
            </a:r>
            <a:endParaRPr lang="en-US" b="0" i="0" dirty="0">
              <a:effectLst/>
              <a:latin typeface="Arial" panose="020B0604020202020204" pitchFamily="34" charset="0"/>
            </a:endParaRPr>
          </a:p>
        </p:txBody>
      </p:sp>
      <p:pic>
        <p:nvPicPr>
          <p:cNvPr id="13" name="Picture Placeholder 12">
            <a:extLst>
              <a:ext uri="{FF2B5EF4-FFF2-40B4-BE49-F238E27FC236}">
                <a16:creationId xmlns:a16="http://schemas.microsoft.com/office/drawing/2014/main" id="{41C23207-FFE5-3491-CFC4-481C053B2E08}"/>
              </a:ext>
            </a:extLst>
          </p:cNvPr>
          <p:cNvPicPr>
            <a:picLocks noGrp="1" noChangeAspect="1"/>
          </p:cNvPicPr>
          <p:nvPr>
            <p:ph type="pic" idx="15"/>
          </p:nvPr>
        </p:nvPicPr>
        <p:blipFill>
          <a:blip r:embed="rId2"/>
          <a:srcRect l="3504" r="3504"/>
          <a:stretch/>
        </p:blipFill>
        <p:spPr>
          <a:xfrm>
            <a:off x="799309" y="2219136"/>
            <a:ext cx="3092368" cy="3591727"/>
          </a:xfrm>
        </p:spPr>
      </p:pic>
      <p:sp>
        <p:nvSpPr>
          <p:cNvPr id="6" name="Text Placeholder 5">
            <a:extLst>
              <a:ext uri="{FF2B5EF4-FFF2-40B4-BE49-F238E27FC236}">
                <a16:creationId xmlns:a16="http://schemas.microsoft.com/office/drawing/2014/main" id="{1B8FCFF3-58C7-8EE0-DD78-018556F4ECF1}"/>
              </a:ext>
            </a:extLst>
          </p:cNvPr>
          <p:cNvSpPr>
            <a:spLocks noGrp="1"/>
          </p:cNvSpPr>
          <p:nvPr>
            <p:ph type="body" sz="quarter" idx="3"/>
          </p:nvPr>
        </p:nvSpPr>
        <p:spPr>
          <a:xfrm>
            <a:off x="4110470" y="5653173"/>
            <a:ext cx="3300984" cy="576262"/>
          </a:xfrm>
        </p:spPr>
        <p:txBody>
          <a:bodyPr/>
          <a:lstStyle/>
          <a:p>
            <a:r>
              <a:rPr lang="en-US" dirty="0"/>
              <a:t>Categories</a:t>
            </a:r>
          </a:p>
        </p:txBody>
      </p:sp>
      <p:pic>
        <p:nvPicPr>
          <p:cNvPr id="15" name="Picture Placeholder 14">
            <a:extLst>
              <a:ext uri="{FF2B5EF4-FFF2-40B4-BE49-F238E27FC236}">
                <a16:creationId xmlns:a16="http://schemas.microsoft.com/office/drawing/2014/main" id="{614AC83E-45CE-C4CE-9134-DEB0EB05C65F}"/>
              </a:ext>
            </a:extLst>
          </p:cNvPr>
          <p:cNvPicPr>
            <a:picLocks noGrp="1" noChangeAspect="1"/>
          </p:cNvPicPr>
          <p:nvPr>
            <p:ph type="pic" idx="21"/>
          </p:nvPr>
        </p:nvPicPr>
        <p:blipFill>
          <a:blip r:embed="rId3"/>
          <a:srcRect l="1219" r="1219"/>
          <a:stretch/>
        </p:blipFill>
        <p:spPr>
          <a:xfrm>
            <a:off x="4423394" y="2219313"/>
            <a:ext cx="3092368" cy="3591550"/>
          </a:xfrm>
        </p:spPr>
      </p:pic>
      <p:sp>
        <p:nvSpPr>
          <p:cNvPr id="9" name="Text Placeholder 8">
            <a:extLst>
              <a:ext uri="{FF2B5EF4-FFF2-40B4-BE49-F238E27FC236}">
                <a16:creationId xmlns:a16="http://schemas.microsoft.com/office/drawing/2014/main" id="{831B1D0F-27B0-F03B-E633-D2D65252716A}"/>
              </a:ext>
            </a:extLst>
          </p:cNvPr>
          <p:cNvSpPr>
            <a:spLocks noGrp="1"/>
          </p:cNvSpPr>
          <p:nvPr>
            <p:ph type="body" sz="quarter" idx="13"/>
          </p:nvPr>
        </p:nvSpPr>
        <p:spPr>
          <a:xfrm>
            <a:off x="7867082" y="5653173"/>
            <a:ext cx="3300984" cy="576262"/>
          </a:xfrm>
        </p:spPr>
        <p:txBody>
          <a:bodyPr/>
          <a:lstStyle/>
          <a:p>
            <a:r>
              <a:rPr lang="en-US" dirty="0"/>
              <a:t>Products</a:t>
            </a:r>
          </a:p>
        </p:txBody>
      </p:sp>
      <p:pic>
        <p:nvPicPr>
          <p:cNvPr id="17" name="Picture Placeholder 16">
            <a:extLst>
              <a:ext uri="{FF2B5EF4-FFF2-40B4-BE49-F238E27FC236}">
                <a16:creationId xmlns:a16="http://schemas.microsoft.com/office/drawing/2014/main" id="{77240671-4F69-706C-7174-6E91EB44F1BF}"/>
              </a:ext>
            </a:extLst>
          </p:cNvPr>
          <p:cNvPicPr>
            <a:picLocks noGrp="1" noChangeAspect="1"/>
          </p:cNvPicPr>
          <p:nvPr>
            <p:ph type="pic" idx="22"/>
          </p:nvPr>
        </p:nvPicPr>
        <p:blipFill>
          <a:blip r:embed="rId4"/>
          <a:srcRect t="1368" b="1368"/>
          <a:stretch/>
        </p:blipFill>
        <p:spPr>
          <a:xfrm>
            <a:off x="7971390" y="2219313"/>
            <a:ext cx="3092368" cy="3591550"/>
          </a:xfrm>
        </p:spPr>
      </p:pic>
    </p:spTree>
    <p:extLst>
      <p:ext uri="{BB962C8B-B14F-4D97-AF65-F5344CB8AC3E}">
        <p14:creationId xmlns:p14="http://schemas.microsoft.com/office/powerpoint/2010/main" val="27013564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36F54CD5-B361-2661-EA3D-4CE804ACA52A}"/>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6B18A49-C381-9B27-48C2-A6BD4EBF0246}"/>
              </a:ext>
            </a:extLst>
          </p:cNvPr>
          <p:cNvSpPr txBox="1">
            <a:spLocks/>
          </p:cNvSpPr>
          <p:nvPr/>
        </p:nvSpPr>
        <p:spPr>
          <a:xfrm>
            <a:off x="-404381" y="173333"/>
            <a:ext cx="5441285" cy="1083023"/>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5400" dirty="0"/>
              <a:t>Flask App :</a:t>
            </a:r>
          </a:p>
        </p:txBody>
      </p:sp>
      <p:pic>
        <p:nvPicPr>
          <p:cNvPr id="3" name="Add new Customer and order">
            <a:hlinkClick r:id="" action="ppaction://media"/>
            <a:extLst>
              <a:ext uri="{FF2B5EF4-FFF2-40B4-BE49-F238E27FC236}">
                <a16:creationId xmlns:a16="http://schemas.microsoft.com/office/drawing/2014/main" id="{DA1843EC-01BF-37AD-B0E0-C9C31710F58D}"/>
              </a:ext>
            </a:extLst>
          </p:cNvPr>
          <p:cNvPicPr>
            <a:picLocks noChangeAspect="1"/>
          </p:cNvPicPr>
          <p:nvPr>
            <a:videoFile r:link="rId2"/>
            <p:extLst>
              <p:ext uri="{DAA4B4D4-6D71-4841-9C94-3DE7FCFB9230}">
                <p14:media xmlns:p14="http://schemas.microsoft.com/office/powerpoint/2010/main" r:embed="rId1">
                  <p14:bmkLst>
                    <p14:bmk name="Bookmark 1" time="2089.9968"/>
                  </p14:bmkLst>
                </p14:media>
              </p:ext>
            </p:extLst>
          </p:nvPr>
        </p:nvPicPr>
        <p:blipFill>
          <a:blip r:embed="rId5"/>
          <a:stretch>
            <a:fillRect/>
          </a:stretch>
        </p:blipFill>
        <p:spPr>
          <a:xfrm>
            <a:off x="0" y="1401097"/>
            <a:ext cx="7290074" cy="4742058"/>
          </a:xfrm>
          <a:prstGeom prst="rect">
            <a:avLst/>
          </a:prstGeom>
        </p:spPr>
      </p:pic>
      <p:pic>
        <p:nvPicPr>
          <p:cNvPr id="4" name="Picture 3">
            <a:extLst>
              <a:ext uri="{FF2B5EF4-FFF2-40B4-BE49-F238E27FC236}">
                <a16:creationId xmlns:a16="http://schemas.microsoft.com/office/drawing/2014/main" id="{13ED3854-3B59-CA0E-664E-BDE17FF37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0956" y="-1"/>
            <a:ext cx="5132438" cy="6858000"/>
          </a:xfrm>
          <a:prstGeom prst="rect">
            <a:avLst/>
          </a:prstGeom>
        </p:spPr>
      </p:pic>
    </p:spTree>
    <p:extLst>
      <p:ext uri="{BB962C8B-B14F-4D97-AF65-F5344CB8AC3E}">
        <p14:creationId xmlns:p14="http://schemas.microsoft.com/office/powerpoint/2010/main" val="338534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2CDF6-FA95-DF63-3AB3-8BDC13EDFB7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18BA088-63F8-0341-3423-5403C1741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7959" y="0"/>
            <a:ext cx="2694041" cy="3244646"/>
          </a:xfrm>
          <a:prstGeom prst="rect">
            <a:avLst/>
          </a:prstGeom>
        </p:spPr>
      </p:pic>
      <p:sp>
        <p:nvSpPr>
          <p:cNvPr id="9" name="Title 1">
            <a:extLst>
              <a:ext uri="{FF2B5EF4-FFF2-40B4-BE49-F238E27FC236}">
                <a16:creationId xmlns:a16="http://schemas.microsoft.com/office/drawing/2014/main" id="{B53382D5-690F-F1CF-24C2-E8A4410F76E9}"/>
              </a:ext>
            </a:extLst>
          </p:cNvPr>
          <p:cNvSpPr txBox="1">
            <a:spLocks/>
          </p:cNvSpPr>
          <p:nvPr/>
        </p:nvSpPr>
        <p:spPr>
          <a:xfrm>
            <a:off x="127214" y="4297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5400" dirty="0"/>
              <a:t>AZURE:</a:t>
            </a:r>
          </a:p>
        </p:txBody>
      </p:sp>
      <p:pic>
        <p:nvPicPr>
          <p:cNvPr id="3" name="Picture 2" descr="A screenshot of a computer&#10;&#10;Description automatically generated">
            <a:extLst>
              <a:ext uri="{FF2B5EF4-FFF2-40B4-BE49-F238E27FC236}">
                <a16:creationId xmlns:a16="http://schemas.microsoft.com/office/drawing/2014/main" id="{A5979E8D-437C-713D-7B73-E5748CE28947}"/>
              </a:ext>
            </a:extLst>
          </p:cNvPr>
          <p:cNvPicPr>
            <a:picLocks noChangeAspect="1"/>
          </p:cNvPicPr>
          <p:nvPr/>
        </p:nvPicPr>
        <p:blipFill rotWithShape="1">
          <a:blip r:embed="rId3">
            <a:extLst>
              <a:ext uri="{28A0092B-C50C-407E-A947-70E740481C1C}">
                <a14:useLocalDpi xmlns:a14="http://schemas.microsoft.com/office/drawing/2010/main" val="0"/>
              </a:ext>
            </a:extLst>
          </a:blip>
          <a:srcRect l="5566" t="9959" r="16673" b="23272"/>
          <a:stretch/>
        </p:blipFill>
        <p:spPr bwMode="auto">
          <a:xfrm>
            <a:off x="599162" y="2579759"/>
            <a:ext cx="10571266" cy="42782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38252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FD30B-EA9B-6062-A92D-9869D546932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31CEE43-7861-C320-A2A3-5CCE1ED0BEEC}"/>
              </a:ext>
            </a:extLst>
          </p:cNvPr>
          <p:cNvSpPr txBox="1">
            <a:spLocks/>
          </p:cNvSpPr>
          <p:nvPr/>
        </p:nvSpPr>
        <p:spPr>
          <a:xfrm>
            <a:off x="0" y="689268"/>
            <a:ext cx="10353762" cy="1866109"/>
          </a:xfrm>
          <a:prstGeom prst="rect">
            <a:avLst/>
          </a:prstGeom>
          <a:effectLst>
            <a:outerShdw blurRad="25400" dir="17880000">
              <a:srgbClr val="000000">
                <a:alpha val="46000"/>
              </a:srgbClr>
            </a:outerShdw>
          </a:effectLst>
        </p:spPr>
        <p:txBody>
          <a:bodyPr vert="horz" lIns="91440" tIns="45720" rIns="91440" bIns="45720" rtlCol="0" anchor="ctr">
            <a:normAutofit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5400" dirty="0"/>
              <a:t>AZURE:</a:t>
            </a:r>
          </a:p>
          <a:p>
            <a:pPr algn="l"/>
            <a:r>
              <a:rPr lang="en-US" sz="3500" dirty="0">
                <a:solidFill>
                  <a:schemeClr val="accent1">
                    <a:lumMod val="40000"/>
                    <a:lumOff val="60000"/>
                  </a:schemeClr>
                </a:solidFill>
              </a:rPr>
              <a:t>Create new pipeline in Azure Data Factory to upload the CSVs in it</a:t>
            </a:r>
            <a:endParaRPr lang="en-US" sz="3000" dirty="0">
              <a:solidFill>
                <a:schemeClr val="accent1">
                  <a:lumMod val="40000"/>
                  <a:lumOff val="60000"/>
                </a:schemeClr>
              </a:solidFill>
            </a:endParaRPr>
          </a:p>
          <a:p>
            <a:pPr algn="l"/>
            <a:endParaRPr lang="en-US" sz="4800" dirty="0"/>
          </a:p>
        </p:txBody>
      </p:sp>
      <p:pic>
        <p:nvPicPr>
          <p:cNvPr id="2" name="Picture 1" descr="A computer screen shot of a computer&#10;&#10;Description automatically generated">
            <a:extLst>
              <a:ext uri="{FF2B5EF4-FFF2-40B4-BE49-F238E27FC236}">
                <a16:creationId xmlns:a16="http://schemas.microsoft.com/office/drawing/2014/main" id="{8F907A02-CDD4-BE21-73CA-9C719662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3265"/>
            <a:ext cx="12191999" cy="4586748"/>
          </a:xfrm>
          <a:prstGeom prst="rect">
            <a:avLst/>
          </a:prstGeom>
        </p:spPr>
      </p:pic>
    </p:spTree>
    <p:extLst>
      <p:ext uri="{BB962C8B-B14F-4D97-AF65-F5344CB8AC3E}">
        <p14:creationId xmlns:p14="http://schemas.microsoft.com/office/powerpoint/2010/main" val="12543720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0B0E0-CEC8-1256-EC3F-D77EDF9C39F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CB53D631-E371-4EB6-A5C4-1B4C02AE049D}"/>
              </a:ext>
            </a:extLst>
          </p:cNvPr>
          <p:cNvSpPr txBox="1">
            <a:spLocks/>
          </p:cNvSpPr>
          <p:nvPr/>
        </p:nvSpPr>
        <p:spPr>
          <a:xfrm>
            <a:off x="235974" y="117987"/>
            <a:ext cx="10353762" cy="186610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5400" dirty="0"/>
              <a:t>AZURE:</a:t>
            </a:r>
          </a:p>
          <a:p>
            <a:pPr algn="l"/>
            <a:r>
              <a:rPr lang="en-US" sz="3500" dirty="0">
                <a:solidFill>
                  <a:schemeClr val="accent1">
                    <a:lumMod val="40000"/>
                    <a:lumOff val="60000"/>
                  </a:schemeClr>
                </a:solidFill>
              </a:rPr>
              <a:t>Connect SSMS to Azure</a:t>
            </a:r>
            <a:endParaRPr lang="en-US" sz="4800" dirty="0"/>
          </a:p>
        </p:txBody>
      </p:sp>
      <p:pic>
        <p:nvPicPr>
          <p:cNvPr id="3" name="Picture 2" descr="A screenshot of a computer&#10;&#10;Description automatically generated">
            <a:extLst>
              <a:ext uri="{FF2B5EF4-FFF2-40B4-BE49-F238E27FC236}">
                <a16:creationId xmlns:a16="http://schemas.microsoft.com/office/drawing/2014/main" id="{2DAE4200-EC78-91D7-0CE5-97D48A383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096"/>
            <a:ext cx="12192000" cy="4873904"/>
          </a:xfrm>
          <a:prstGeom prst="rect">
            <a:avLst/>
          </a:prstGeom>
        </p:spPr>
      </p:pic>
    </p:spTree>
    <p:extLst>
      <p:ext uri="{BB962C8B-B14F-4D97-AF65-F5344CB8AC3E}">
        <p14:creationId xmlns:p14="http://schemas.microsoft.com/office/powerpoint/2010/main" val="17342025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3DEAAB76-4D7E-7069-17E7-D1F453D22A65}"/>
            </a:ext>
          </a:extLst>
        </p:cNvPr>
        <p:cNvGrpSpPr/>
        <p:nvPr/>
      </p:nvGrpSpPr>
      <p:grpSpPr>
        <a:xfrm>
          <a:off x="0" y="0"/>
          <a:ext cx="0" cy="0"/>
          <a:chOff x="0" y="0"/>
          <a:chExt cx="0" cy="0"/>
        </a:xfrm>
      </p:grpSpPr>
      <p:pic>
        <p:nvPicPr>
          <p:cNvPr id="11" name="Picture 10" descr="3D square and rectangle">
            <a:extLst>
              <a:ext uri="{FF2B5EF4-FFF2-40B4-BE49-F238E27FC236}">
                <a16:creationId xmlns:a16="http://schemas.microsoft.com/office/drawing/2014/main" id="{7A583D63-6AFD-B6E2-A0F5-08DDA318146D}"/>
              </a:ext>
            </a:extLst>
          </p:cNvPr>
          <p:cNvPicPr>
            <a:picLocks noChangeAspect="1"/>
          </p:cNvPicPr>
          <p:nvPr/>
        </p:nvPicPr>
        <p:blipFill>
          <a:blip r:embed="rId3">
            <a:duotone>
              <a:prstClr val="black"/>
              <a:schemeClr val="tx2">
                <a:tint val="45000"/>
                <a:satMod val="400000"/>
              </a:schemeClr>
            </a:duotone>
            <a:alphaModFix amt="13000"/>
          </a:blip>
          <a:srcRect t="10148" b="8331"/>
          <a:stretch/>
        </p:blipFill>
        <p:spPr>
          <a:xfrm>
            <a:off x="20" y="10"/>
            <a:ext cx="12191980" cy="6857990"/>
          </a:xfrm>
          <a:prstGeom prst="rect">
            <a:avLst/>
          </a:prstGeom>
        </p:spPr>
      </p:pic>
      <p:sp>
        <p:nvSpPr>
          <p:cNvPr id="9" name="Title 1">
            <a:extLst>
              <a:ext uri="{FF2B5EF4-FFF2-40B4-BE49-F238E27FC236}">
                <a16:creationId xmlns:a16="http://schemas.microsoft.com/office/drawing/2014/main" id="{978982C6-0C0E-987B-54D8-E2B044F10291}"/>
              </a:ext>
            </a:extLst>
          </p:cNvPr>
          <p:cNvSpPr txBox="1">
            <a:spLocks/>
          </p:cNvSpPr>
          <p:nvPr/>
        </p:nvSpPr>
        <p:spPr>
          <a:xfrm>
            <a:off x="1370693" y="1769540"/>
            <a:ext cx="9440034" cy="1828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5400" dirty="0"/>
              <a:t>ETL Using Azure Databricks</a:t>
            </a:r>
          </a:p>
        </p:txBody>
      </p:sp>
    </p:spTree>
    <p:extLst>
      <p:ext uri="{BB962C8B-B14F-4D97-AF65-F5344CB8AC3E}">
        <p14:creationId xmlns:p14="http://schemas.microsoft.com/office/powerpoint/2010/main" val="12727098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3DC3-BB70-6698-87B1-DFC1EEAA480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marL="0" marR="0" algn="l">
              <a:lnSpc>
                <a:spcPct val="90000"/>
              </a:lnSpc>
              <a:spcAft>
                <a:spcPts val="800"/>
              </a:spcAft>
            </a:pPr>
            <a:r>
              <a:rPr lang="en-US" sz="2600" b="1">
                <a:cs typeface="Arial" panose="020B0604020202020204" pitchFamily="34" charset="0"/>
              </a:rPr>
              <a:t>Step 1: Load Data from the Bronze Layer</a:t>
            </a:r>
            <a:br>
              <a:rPr lang="en-US" sz="2600">
                <a:cs typeface="Arial" panose="020B0604020202020204" pitchFamily="34" charset="0"/>
              </a:rPr>
            </a:br>
            <a:r>
              <a:rPr lang="en-US" sz="2600">
                <a:cs typeface="Arial" panose="020B0604020202020204" pitchFamily="34" charset="0"/>
              </a:rPr>
              <a:t>Load each table from the Bronze layer, where data is stored in its raw format as Parquet files.</a:t>
            </a:r>
            <a:br>
              <a:rPr lang="en-US" sz="2600">
                <a:cs typeface="Arial" panose="020B0604020202020204" pitchFamily="34" charset="0"/>
              </a:rPr>
            </a:br>
            <a:endParaRPr lang="en-US" sz="2600"/>
          </a:p>
        </p:txBody>
      </p:sp>
      <p:pic>
        <p:nvPicPr>
          <p:cNvPr id="9" name="Picture 8">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1" name="Picture 10">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AA61871-FC10-97FA-E796-B00547F140CD}"/>
              </a:ext>
            </a:extLst>
          </p:cNvPr>
          <p:cNvPicPr>
            <a:picLocks noChangeAspect="1"/>
          </p:cNvPicPr>
          <p:nvPr/>
        </p:nvPicPr>
        <p:blipFill>
          <a:blip r:embed="rId4"/>
          <a:srcRect l="15364" r="29954" b="-1"/>
          <a:stretch/>
        </p:blipFill>
        <p:spPr>
          <a:xfrm>
            <a:off x="4654297" y="10"/>
            <a:ext cx="7537704" cy="6857990"/>
          </a:xfrm>
          <a:prstGeom prst="rect">
            <a:avLst/>
          </a:prstGeom>
        </p:spPr>
      </p:pic>
    </p:spTree>
    <p:extLst>
      <p:ext uri="{BB962C8B-B14F-4D97-AF65-F5344CB8AC3E}">
        <p14:creationId xmlns:p14="http://schemas.microsoft.com/office/powerpoint/2010/main" val="512431116"/>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3F77A1F1-1D17-04F5-F0B7-4C9B4CAF4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7536B-696E-8D17-BC19-92D3BCEA740B}"/>
              </a:ext>
            </a:extLst>
          </p:cNvPr>
          <p:cNvSpPr>
            <a:spLocks noGrp="1"/>
          </p:cNvSpPr>
          <p:nvPr>
            <p:ph type="title"/>
          </p:nvPr>
        </p:nvSpPr>
        <p:spPr>
          <a:xfrm>
            <a:off x="1370693" y="4406537"/>
            <a:ext cx="9440034" cy="1088336"/>
          </a:xfrm>
        </p:spPr>
        <p:txBody>
          <a:bodyPr vert="horz" lIns="91440" tIns="45720" rIns="91440" bIns="45720" rtlCol="0" anchor="b">
            <a:normAutofit/>
          </a:bodyPr>
          <a:lstStyle/>
          <a:p>
            <a:pPr marL="0" marR="0">
              <a:lnSpc>
                <a:spcPct val="90000"/>
              </a:lnSpc>
              <a:spcAft>
                <a:spcPts val="800"/>
              </a:spcAft>
              <a:tabLst>
                <a:tab pos="1181100" algn="l"/>
              </a:tabLst>
            </a:pPr>
            <a:r>
              <a:rPr lang="en-US" sz="1900" b="1" dirty="0">
                <a:solidFill>
                  <a:schemeClr val="accent1">
                    <a:lumMod val="40000"/>
                    <a:lumOff val="60000"/>
                  </a:schemeClr>
                </a:solidFill>
                <a:cs typeface="Arial" panose="020B0604020202020204" pitchFamily="34" charset="0"/>
              </a:rPr>
              <a:t>Step 2: Transform and Clean Data in the Silver Layer</a:t>
            </a:r>
            <a:br>
              <a:rPr lang="en-US" sz="1900" dirty="0">
                <a:solidFill>
                  <a:schemeClr val="accent1">
                    <a:lumMod val="40000"/>
                    <a:lumOff val="60000"/>
                  </a:schemeClr>
                </a:solidFill>
                <a:cs typeface="Arial" panose="020B0604020202020204" pitchFamily="34" charset="0"/>
              </a:rPr>
            </a:br>
            <a:r>
              <a:rPr lang="en-US" sz="1900" dirty="0">
                <a:solidFill>
                  <a:schemeClr val="accent1">
                    <a:lumMod val="40000"/>
                    <a:lumOff val="60000"/>
                  </a:schemeClr>
                </a:solidFill>
                <a:cs typeface="Arial" panose="020B0604020202020204" pitchFamily="34" charset="0"/>
              </a:rPr>
              <a:t>Apply data cleaning transformations, handle missing values, normalize data types, and prepare the data in a usable format. Save the cleaned data in the Silver layer.</a:t>
            </a:r>
          </a:p>
        </p:txBody>
      </p:sp>
      <p:pic>
        <p:nvPicPr>
          <p:cNvPr id="16" name="Picture 15">
            <a:extLst>
              <a:ext uri="{FF2B5EF4-FFF2-40B4-BE49-F238E27FC236}">
                <a16:creationId xmlns:a16="http://schemas.microsoft.com/office/drawing/2014/main" id="{4C11ABDD-0F88-4F1D-BC16-7E18ECF232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3B3C860D-A2E1-58DD-0D05-51762C0222F1}"/>
              </a:ext>
            </a:extLst>
          </p:cNvPr>
          <p:cNvPicPr>
            <a:picLocks noChangeAspect="1"/>
          </p:cNvPicPr>
          <p:nvPr/>
        </p:nvPicPr>
        <p:blipFill>
          <a:blip r:embed="rId4"/>
          <a:stretch>
            <a:fillRect/>
          </a:stretch>
        </p:blipFill>
        <p:spPr>
          <a:xfrm>
            <a:off x="643338" y="701223"/>
            <a:ext cx="10912112" cy="3191793"/>
          </a:xfrm>
          <a:prstGeom prst="rect">
            <a:avLst/>
          </a:prstGeom>
        </p:spPr>
      </p:pic>
    </p:spTree>
    <p:extLst>
      <p:ext uri="{BB962C8B-B14F-4D97-AF65-F5344CB8AC3E}">
        <p14:creationId xmlns:p14="http://schemas.microsoft.com/office/powerpoint/2010/main" val="175876493"/>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A888-4DB7-8EBA-F98A-F6DF0A2BBF89}"/>
              </a:ext>
            </a:extLst>
          </p:cNvPr>
          <p:cNvSpPr>
            <a:spLocks noGrp="1"/>
          </p:cNvSpPr>
          <p:nvPr>
            <p:ph type="title"/>
          </p:nvPr>
        </p:nvSpPr>
        <p:spPr>
          <a:xfrm>
            <a:off x="611370" y="158240"/>
            <a:ext cx="5978072" cy="970450"/>
          </a:xfrm>
        </p:spPr>
        <p:txBody>
          <a:bodyPr>
            <a:normAutofit/>
          </a:bodyPr>
          <a:lstStyle/>
          <a:p>
            <a:pPr algn="l"/>
            <a:r>
              <a:rPr lang="en-US" dirty="0"/>
              <a:t>AIM:</a:t>
            </a:r>
          </a:p>
        </p:txBody>
      </p:sp>
      <p:sp>
        <p:nvSpPr>
          <p:cNvPr id="3" name="Content Placeholder 2">
            <a:extLst>
              <a:ext uri="{FF2B5EF4-FFF2-40B4-BE49-F238E27FC236}">
                <a16:creationId xmlns:a16="http://schemas.microsoft.com/office/drawing/2014/main" id="{4157D536-E88F-666C-CD8B-FD9CBD5014B9}"/>
              </a:ext>
            </a:extLst>
          </p:cNvPr>
          <p:cNvSpPr>
            <a:spLocks noGrp="1"/>
          </p:cNvSpPr>
          <p:nvPr>
            <p:ph idx="1"/>
          </p:nvPr>
        </p:nvSpPr>
        <p:spPr>
          <a:xfrm>
            <a:off x="913795" y="1128690"/>
            <a:ext cx="5978072" cy="5006639"/>
          </a:xfrm>
        </p:spPr>
        <p:txBody>
          <a:bodyPr anchor="ctr">
            <a:normAutofit fontScale="85000" lnSpcReduction="20000"/>
          </a:bodyPr>
          <a:lstStyle/>
          <a:p>
            <a:pPr>
              <a:lnSpc>
                <a:spcPct val="90000"/>
              </a:lnSpc>
            </a:pPr>
            <a:r>
              <a:rPr lang="en-US" sz="2600" dirty="0">
                <a:solidFill>
                  <a:schemeClr val="accent1">
                    <a:lumMod val="40000"/>
                    <a:lumOff val="60000"/>
                  </a:schemeClr>
                </a:solidFill>
              </a:rPr>
              <a:t>Develop a robust database architecture for storing company data. Using SSMS</a:t>
            </a:r>
          </a:p>
          <a:p>
            <a:pPr>
              <a:lnSpc>
                <a:spcPct val="90000"/>
              </a:lnSpc>
            </a:pPr>
            <a:r>
              <a:rPr lang="en-US" sz="2600" dirty="0">
                <a:solidFill>
                  <a:schemeClr val="accent1">
                    <a:lumMod val="40000"/>
                    <a:lumOff val="60000"/>
                  </a:schemeClr>
                </a:solidFill>
              </a:rPr>
              <a:t>Create DW Using SSIS</a:t>
            </a:r>
          </a:p>
          <a:p>
            <a:pPr>
              <a:lnSpc>
                <a:spcPct val="90000"/>
              </a:lnSpc>
            </a:pPr>
            <a:r>
              <a:rPr lang="en-US" sz="2600" dirty="0">
                <a:solidFill>
                  <a:schemeClr val="accent1">
                    <a:lumMod val="40000"/>
                    <a:lumOff val="60000"/>
                  </a:schemeClr>
                </a:solidFill>
              </a:rPr>
              <a:t> Perform exploratory data analysis (EDA) and derive key performance indicators (KPIs).</a:t>
            </a:r>
          </a:p>
          <a:p>
            <a:pPr>
              <a:lnSpc>
                <a:spcPct val="90000"/>
              </a:lnSpc>
            </a:pPr>
            <a:r>
              <a:rPr lang="en-US" sz="2600" dirty="0">
                <a:solidFill>
                  <a:schemeClr val="accent1">
                    <a:lumMod val="40000"/>
                    <a:lumOff val="60000"/>
                  </a:schemeClr>
                </a:solidFill>
              </a:rPr>
              <a:t> Provide actionable business insights through analysis and reporting.</a:t>
            </a:r>
          </a:p>
          <a:p>
            <a:pPr>
              <a:lnSpc>
                <a:spcPct val="90000"/>
              </a:lnSpc>
            </a:pPr>
            <a:r>
              <a:rPr lang="en-US" sz="2600" dirty="0">
                <a:solidFill>
                  <a:schemeClr val="accent1">
                    <a:lumMod val="40000"/>
                    <a:lumOff val="60000"/>
                  </a:schemeClr>
                </a:solidFill>
              </a:rPr>
              <a:t>Create data pipeline and using Synapse analysis on Azur</a:t>
            </a:r>
          </a:p>
          <a:p>
            <a:pPr>
              <a:lnSpc>
                <a:spcPct val="90000"/>
              </a:lnSpc>
            </a:pPr>
            <a:r>
              <a:rPr lang="en-US" sz="2600" dirty="0">
                <a:solidFill>
                  <a:schemeClr val="accent1">
                    <a:lumMod val="40000"/>
                    <a:lumOff val="60000"/>
                  </a:schemeClr>
                </a:solidFill>
              </a:rPr>
              <a:t>Create Flask App to controls the database</a:t>
            </a:r>
          </a:p>
          <a:p>
            <a:pPr>
              <a:lnSpc>
                <a:spcPct val="90000"/>
              </a:lnSpc>
            </a:pPr>
            <a:r>
              <a:rPr lang="en-US" sz="2600" dirty="0">
                <a:solidFill>
                  <a:schemeClr val="accent1">
                    <a:lumMod val="40000"/>
                    <a:lumOff val="60000"/>
                  </a:schemeClr>
                </a:solidFill>
              </a:rPr>
              <a:t>Answer critical business questions using Python</a:t>
            </a:r>
          </a:p>
          <a:p>
            <a:pPr>
              <a:lnSpc>
                <a:spcPct val="90000"/>
              </a:lnSpc>
            </a:pPr>
            <a:r>
              <a:rPr lang="en-US" sz="2600" dirty="0">
                <a:solidFill>
                  <a:schemeClr val="accent1">
                    <a:lumMod val="40000"/>
                    <a:lumOff val="60000"/>
                  </a:schemeClr>
                </a:solidFill>
              </a:rPr>
              <a:t>ML Model</a:t>
            </a:r>
          </a:p>
          <a:p>
            <a:pPr>
              <a:lnSpc>
                <a:spcPct val="90000"/>
              </a:lnSpc>
            </a:pPr>
            <a:r>
              <a:rPr lang="en-US" sz="2600" dirty="0">
                <a:solidFill>
                  <a:schemeClr val="accent1">
                    <a:lumMod val="40000"/>
                    <a:lumOff val="60000"/>
                  </a:schemeClr>
                </a:solidFill>
              </a:rPr>
              <a:t> Visualize the results using Python and Power BI.</a:t>
            </a:r>
          </a:p>
          <a:p>
            <a:pPr>
              <a:lnSpc>
                <a:spcPct val="90000"/>
              </a:lnSpc>
            </a:pPr>
            <a:endParaRPr lang="en-US" sz="1700" dirty="0"/>
          </a:p>
        </p:txBody>
      </p:sp>
      <p:pic>
        <p:nvPicPr>
          <p:cNvPr id="14" name="Picture 13">
            <a:extLst>
              <a:ext uri="{FF2B5EF4-FFF2-40B4-BE49-F238E27FC236}">
                <a16:creationId xmlns:a16="http://schemas.microsoft.com/office/drawing/2014/main" id="{7DA43854-EA2D-47A8-A881-E61A317A2B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a:extLst>
              <a:ext uri="{FF2B5EF4-FFF2-40B4-BE49-F238E27FC236}">
                <a16:creationId xmlns:a16="http://schemas.microsoft.com/office/drawing/2014/main" id="{7F7A5C6F-4949-8E6F-7402-6D89A61648CF}"/>
              </a:ext>
            </a:extLst>
          </p:cNvPr>
          <p:cNvPicPr>
            <a:picLocks noChangeAspect="1"/>
          </p:cNvPicPr>
          <p:nvPr/>
        </p:nvPicPr>
        <p:blipFill>
          <a:blip r:embed="rId4">
            <a:extLst>
              <a:ext uri="{28A0092B-C50C-407E-A947-70E740481C1C}">
                <a14:useLocalDpi xmlns:a14="http://schemas.microsoft.com/office/drawing/2010/main" val="0"/>
              </a:ext>
            </a:extLst>
          </a:blip>
          <a:srcRect l="11563" r="10141" b="-3"/>
          <a:stretch/>
        </p:blipFill>
        <p:spPr>
          <a:xfrm>
            <a:off x="7552945" y="643465"/>
            <a:ext cx="3995592" cy="5103372"/>
          </a:xfrm>
          <a:prstGeom prst="rect">
            <a:avLst/>
          </a:prstGeom>
        </p:spPr>
      </p:pic>
    </p:spTree>
    <p:extLst>
      <p:ext uri="{BB962C8B-B14F-4D97-AF65-F5344CB8AC3E}">
        <p14:creationId xmlns:p14="http://schemas.microsoft.com/office/powerpoint/2010/main" val="32229203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BB59-ECBE-D600-03AA-BFCD979AE526}"/>
              </a:ext>
            </a:extLst>
          </p:cNvPr>
          <p:cNvSpPr>
            <a:spLocks noGrp="1"/>
          </p:cNvSpPr>
          <p:nvPr>
            <p:ph type="title"/>
          </p:nvPr>
        </p:nvSpPr>
        <p:spPr>
          <a:xfrm>
            <a:off x="736814" y="2458550"/>
            <a:ext cx="10353762" cy="970450"/>
          </a:xfrm>
        </p:spPr>
        <p:txBody>
          <a:bodyPr>
            <a:noAutofit/>
          </a:bodyPr>
          <a:lstStyle/>
          <a:p>
            <a:pPr marL="0" marR="0">
              <a:lnSpc>
                <a:spcPct val="107000"/>
              </a:lnSpc>
              <a:spcBef>
                <a:spcPts val="0"/>
              </a:spcBef>
              <a:spcAft>
                <a:spcPts val="800"/>
              </a:spcAft>
            </a:pPr>
            <a:r>
              <a:rPr lang="en-US" sz="2800" b="1" kern="100" dirty="0">
                <a:effectLst/>
                <a:latin typeface="Aptos" panose="020B0004020202020204" pitchFamily="34" charset="0"/>
                <a:ea typeface="Aptos" panose="020B0004020202020204" pitchFamily="34" charset="0"/>
                <a:cs typeface="Arial" panose="020B0604020202020204" pitchFamily="34" charset="0"/>
              </a:rPr>
              <a:t>Step 3: Process Remaining Tables to Silver Layer</a:t>
            </a: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en-US" sz="2800" kern="100" dirty="0">
                <a:effectLst/>
                <a:latin typeface="Aptos" panose="020B0004020202020204" pitchFamily="34" charset="0"/>
                <a:ea typeface="Aptos" panose="020B0004020202020204" pitchFamily="34" charset="0"/>
                <a:cs typeface="Arial" panose="020B0604020202020204" pitchFamily="34" charset="0"/>
              </a:rPr>
              <a:t>Apply similar data cleaning transformations to the other tables in your Bronze layer. This may include removing duplicates, filling missing values, or joining tables if needed.</a:t>
            </a:r>
            <a:br>
              <a:rPr lang="en-US" sz="2800" kern="100" dirty="0">
                <a:effectLst/>
                <a:latin typeface="Aptos" panose="020B0004020202020204" pitchFamily="34" charset="0"/>
                <a:ea typeface="Aptos" panose="020B0004020202020204" pitchFamily="34" charset="0"/>
                <a:cs typeface="Arial" panose="020B0604020202020204" pitchFamily="34" charset="0"/>
              </a:rPr>
            </a:br>
            <a:endParaRPr lang="en-US" sz="5400" dirty="0"/>
          </a:p>
        </p:txBody>
      </p:sp>
    </p:spTree>
    <p:extLst>
      <p:ext uri="{BB962C8B-B14F-4D97-AF65-F5344CB8AC3E}">
        <p14:creationId xmlns:p14="http://schemas.microsoft.com/office/powerpoint/2010/main" val="2958627682"/>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C8995-2010-41E2-468C-B13C93311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528B5-A16F-36FB-7E2B-7484A34E843A}"/>
              </a:ext>
            </a:extLst>
          </p:cNvPr>
          <p:cNvSpPr>
            <a:spLocks noGrp="1"/>
          </p:cNvSpPr>
          <p:nvPr>
            <p:ph type="title"/>
          </p:nvPr>
        </p:nvSpPr>
        <p:spPr>
          <a:xfrm>
            <a:off x="736814" y="2458550"/>
            <a:ext cx="10353762" cy="970450"/>
          </a:xfrm>
        </p:spPr>
        <p:txBody>
          <a:bodyPr>
            <a:noAutofit/>
          </a:bodyPr>
          <a:lstStyle/>
          <a:p>
            <a:pPr marL="0" marR="0">
              <a:lnSpc>
                <a:spcPct val="107000"/>
              </a:lnSpc>
              <a:spcBef>
                <a:spcPts val="0"/>
              </a:spcBef>
              <a:spcAft>
                <a:spcPts val="800"/>
              </a:spcAft>
            </a:pPr>
            <a:r>
              <a:rPr lang="en-US" sz="2800" b="1" kern="100" dirty="0">
                <a:effectLst/>
                <a:latin typeface="Aptos" panose="020B0004020202020204" pitchFamily="34" charset="0"/>
                <a:ea typeface="Aptos" panose="020B0004020202020204" pitchFamily="34" charset="0"/>
                <a:cs typeface="Arial" panose="020B0604020202020204" pitchFamily="34" charset="0"/>
              </a:rPr>
              <a:t>Step 4: Create Business-Focused Data in the Gold Layer</a:t>
            </a:r>
            <a:br>
              <a:rPr lang="en-US" sz="2800" b="1" kern="100" dirty="0">
                <a:effectLst/>
                <a:latin typeface="Aptos" panose="020B0004020202020204" pitchFamily="34" charset="0"/>
                <a:ea typeface="Aptos" panose="020B0004020202020204" pitchFamily="34" charset="0"/>
                <a:cs typeface="Arial" panose="020B0604020202020204" pitchFamily="34" charset="0"/>
              </a:rPr>
            </a:br>
            <a:r>
              <a:rPr lang="en-US" sz="2800" b="1" kern="100" dirty="0">
                <a:effectLst/>
                <a:latin typeface="Aptos" panose="020B0004020202020204" pitchFamily="34" charset="0"/>
                <a:ea typeface="Aptos" panose="020B0004020202020204" pitchFamily="34" charset="0"/>
                <a:cs typeface="Arial" panose="020B0604020202020204" pitchFamily="34" charset="0"/>
              </a:rPr>
              <a:t>Aggregate or join data across tables in the Silver layer to create analytics-ready tables in the Gold layer. This step will produce insights, calculations, and metrics for reporting.</a:t>
            </a:r>
          </a:p>
        </p:txBody>
      </p:sp>
    </p:spTree>
    <p:extLst>
      <p:ext uri="{BB962C8B-B14F-4D97-AF65-F5344CB8AC3E}">
        <p14:creationId xmlns:p14="http://schemas.microsoft.com/office/powerpoint/2010/main" val="2678540426"/>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F4E80A46-204C-4A1D-CBD2-B8AA3F347C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D48F1-2E32-F054-1496-AA8EDD3ADF06}"/>
              </a:ext>
            </a:extLst>
          </p:cNvPr>
          <p:cNvSpPr>
            <a:spLocks noGrp="1"/>
          </p:cNvSpPr>
          <p:nvPr>
            <p:ph type="title"/>
          </p:nvPr>
        </p:nvSpPr>
        <p:spPr>
          <a:xfrm>
            <a:off x="861791" y="835383"/>
            <a:ext cx="3382832" cy="3499549"/>
          </a:xfrm>
        </p:spPr>
        <p:txBody>
          <a:bodyPr vert="horz" lIns="91440" tIns="45720" rIns="91440" bIns="45720" rtlCol="0" anchor="b">
            <a:normAutofit/>
          </a:bodyPr>
          <a:lstStyle/>
          <a:p>
            <a:pPr marL="0" marR="0" algn="l">
              <a:lnSpc>
                <a:spcPct val="90000"/>
              </a:lnSpc>
              <a:spcAft>
                <a:spcPts val="800"/>
              </a:spcAft>
            </a:pPr>
            <a:r>
              <a:rPr lang="en-US" sz="2600" b="1" dirty="0">
                <a:cs typeface="Arial" panose="020B0604020202020204" pitchFamily="34" charset="0"/>
              </a:rPr>
              <a:t>Step 5: Load and Display the Report from the Gold Layer</a:t>
            </a:r>
            <a:br>
              <a:rPr lang="en-US" sz="2600" dirty="0">
                <a:cs typeface="Arial" panose="020B0604020202020204" pitchFamily="34" charset="0"/>
              </a:rPr>
            </a:br>
            <a:r>
              <a:rPr lang="en-US" sz="2600" dirty="0">
                <a:cs typeface="Arial" panose="020B0604020202020204" pitchFamily="34" charset="0"/>
              </a:rPr>
              <a:t>After saving the report, load it for analysis or visualization.</a:t>
            </a:r>
            <a:br>
              <a:rPr lang="en-US" sz="2600" dirty="0">
                <a:cs typeface="Arial" panose="020B0604020202020204" pitchFamily="34" charset="0"/>
              </a:rPr>
            </a:br>
            <a:r>
              <a:rPr lang="en-US" sz="2600" b="1" dirty="0">
                <a:cs typeface="Arial" panose="020B0604020202020204" pitchFamily="34" charset="0"/>
              </a:rPr>
              <a:t>.</a:t>
            </a:r>
          </a:p>
        </p:txBody>
      </p:sp>
      <p:pic>
        <p:nvPicPr>
          <p:cNvPr id="8" name="Picture 7">
            <a:extLst>
              <a:ext uri="{FF2B5EF4-FFF2-40B4-BE49-F238E27FC236}">
                <a16:creationId xmlns:a16="http://schemas.microsoft.com/office/drawing/2014/main" id="{48E3BA54-D2BC-85FD-CCB2-3FD8DF974C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7D9FB8D2-A3D4-0CF5-FB05-303D34CE34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07EDD97-3AAE-E1C8-A400-9343EDCD41A2}"/>
              </a:ext>
            </a:extLst>
          </p:cNvPr>
          <p:cNvPicPr>
            <a:picLocks noChangeAspect="1"/>
          </p:cNvPicPr>
          <p:nvPr/>
        </p:nvPicPr>
        <p:blipFill>
          <a:blip r:embed="rId4"/>
          <a:srcRect l="16761" r="24437" b="1"/>
          <a:stretch/>
        </p:blipFill>
        <p:spPr>
          <a:xfrm>
            <a:off x="4654297" y="10"/>
            <a:ext cx="7537704" cy="6857990"/>
          </a:xfrm>
          <a:prstGeom prst="rect">
            <a:avLst/>
          </a:prstGeom>
        </p:spPr>
      </p:pic>
    </p:spTree>
    <p:extLst>
      <p:ext uri="{BB962C8B-B14F-4D97-AF65-F5344CB8AC3E}">
        <p14:creationId xmlns:p14="http://schemas.microsoft.com/office/powerpoint/2010/main" val="2560244093"/>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07607B-0813-4C06-81E3-A4FB13DBA8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6"/>
            <a:ext cx="10141799" cy="5670113"/>
          </a:xfrm>
          <a:prstGeom prst="rect">
            <a:avLst/>
          </a:prstGeom>
        </p:spPr>
      </p:pic>
      <p:pic>
        <p:nvPicPr>
          <p:cNvPr id="2" name="Picture 1" descr="A blue rectangle with white text&#10;&#10;Description automatically generated">
            <a:extLst>
              <a:ext uri="{FF2B5EF4-FFF2-40B4-BE49-F238E27FC236}">
                <a16:creationId xmlns:a16="http://schemas.microsoft.com/office/drawing/2014/main" id="{98816B7C-4CC6-2B00-3FE3-46EDB3B0CCCC}"/>
              </a:ext>
            </a:extLst>
          </p:cNvPr>
          <p:cNvPicPr>
            <a:picLocks noChangeAspect="1"/>
          </p:cNvPicPr>
          <p:nvPr/>
        </p:nvPicPr>
        <p:blipFill>
          <a:blip r:embed="rId4"/>
          <a:srcRect t="6083" b="4443"/>
          <a:stretch/>
        </p:blipFill>
        <p:spPr>
          <a:xfrm>
            <a:off x="1509806" y="1064806"/>
            <a:ext cx="9149952" cy="4633350"/>
          </a:xfrm>
          <a:prstGeom prst="rect">
            <a:avLst/>
          </a:prstGeom>
          <a:ln w="50800" cap="rnd">
            <a:noFill/>
          </a:ln>
        </p:spPr>
      </p:pic>
    </p:spTree>
    <p:extLst>
      <p:ext uri="{BB962C8B-B14F-4D97-AF65-F5344CB8AC3E}">
        <p14:creationId xmlns:p14="http://schemas.microsoft.com/office/powerpoint/2010/main" val="136351656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5F2046D9-07C6-35A5-9EC9-DA10F395BF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057B5-3AAE-D0C9-C0BF-4E6AB4870A76}"/>
              </a:ext>
            </a:extLst>
          </p:cNvPr>
          <p:cNvSpPr>
            <a:spLocks noGrp="1"/>
          </p:cNvSpPr>
          <p:nvPr>
            <p:ph type="title"/>
          </p:nvPr>
        </p:nvSpPr>
        <p:spPr>
          <a:xfrm>
            <a:off x="1370693" y="4406537"/>
            <a:ext cx="9440034" cy="1088336"/>
          </a:xfrm>
        </p:spPr>
        <p:txBody>
          <a:bodyPr vert="horz" lIns="91440" tIns="45720" rIns="91440" bIns="45720" rtlCol="0" anchor="b">
            <a:normAutofit/>
          </a:bodyPr>
          <a:lstStyle/>
          <a:p>
            <a:pPr marL="0" marR="0">
              <a:lnSpc>
                <a:spcPct val="90000"/>
              </a:lnSpc>
              <a:spcAft>
                <a:spcPts val="800"/>
              </a:spcAft>
            </a:pPr>
            <a:r>
              <a:rPr lang="en-US" sz="4100" b="1">
                <a:cs typeface="Arial" panose="020B0604020202020204" pitchFamily="34" charset="0"/>
              </a:rPr>
              <a:t>Upload database into synapse analytics.</a:t>
            </a:r>
          </a:p>
        </p:txBody>
      </p:sp>
      <p:pic>
        <p:nvPicPr>
          <p:cNvPr id="15" name="Picture 14">
            <a:extLst>
              <a:ext uri="{FF2B5EF4-FFF2-40B4-BE49-F238E27FC236}">
                <a16:creationId xmlns:a16="http://schemas.microsoft.com/office/drawing/2014/main" id="{7A852255-769E-43DF-8F1D-9119D01A9C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CD4D1A5-5483-DF8B-E4A4-516B20F0FDC1}"/>
              </a:ext>
            </a:extLst>
          </p:cNvPr>
          <p:cNvPicPr>
            <a:picLocks noChangeAspect="1"/>
          </p:cNvPicPr>
          <p:nvPr/>
        </p:nvPicPr>
        <p:blipFill>
          <a:blip r:embed="rId4"/>
          <a:stretch>
            <a:fillRect/>
          </a:stretch>
        </p:blipFill>
        <p:spPr>
          <a:xfrm>
            <a:off x="-1" y="-84259"/>
            <a:ext cx="12192001" cy="4490796"/>
          </a:xfrm>
          <a:prstGeom prst="rect">
            <a:avLst/>
          </a:prstGeom>
        </p:spPr>
      </p:pic>
    </p:spTree>
    <p:extLst>
      <p:ext uri="{BB962C8B-B14F-4D97-AF65-F5344CB8AC3E}">
        <p14:creationId xmlns:p14="http://schemas.microsoft.com/office/powerpoint/2010/main" val="1198952117"/>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9600FCE8-5748-BE8E-494A-3054F56E5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E023B8-54AB-0D94-A130-9432AF57E3F9}"/>
              </a:ext>
            </a:extLst>
          </p:cNvPr>
          <p:cNvSpPr>
            <a:spLocks noGrp="1"/>
          </p:cNvSpPr>
          <p:nvPr>
            <p:ph type="title"/>
          </p:nvPr>
        </p:nvSpPr>
        <p:spPr>
          <a:xfrm>
            <a:off x="1370693" y="4406537"/>
            <a:ext cx="9440034" cy="1088336"/>
          </a:xfrm>
        </p:spPr>
        <p:txBody>
          <a:bodyPr vert="horz" lIns="91440" tIns="45720" rIns="91440" bIns="45720" rtlCol="0" anchor="b">
            <a:normAutofit fontScale="90000"/>
          </a:bodyPr>
          <a:lstStyle/>
          <a:p>
            <a:pPr marL="0" marR="0">
              <a:lnSpc>
                <a:spcPct val="90000"/>
              </a:lnSpc>
              <a:spcAft>
                <a:spcPts val="800"/>
              </a:spcAft>
            </a:pPr>
            <a:r>
              <a:rPr lang="en-US" sz="4100" b="1" dirty="0">
                <a:cs typeface="Arial" panose="020B0604020202020204" pitchFamily="34" charset="0"/>
              </a:rPr>
              <a:t>Create external table So we can start the Analysis </a:t>
            </a:r>
          </a:p>
        </p:txBody>
      </p:sp>
      <p:pic>
        <p:nvPicPr>
          <p:cNvPr id="15" name="Picture 14">
            <a:extLst>
              <a:ext uri="{FF2B5EF4-FFF2-40B4-BE49-F238E27FC236}">
                <a16:creationId xmlns:a16="http://schemas.microsoft.com/office/drawing/2014/main" id="{0970F278-B6B4-8180-2B17-6F0035838D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91FAB2B-C56A-AB04-26C7-256488423338}"/>
              </a:ext>
            </a:extLst>
          </p:cNvPr>
          <p:cNvPicPr>
            <a:picLocks noChangeAspect="1"/>
          </p:cNvPicPr>
          <p:nvPr/>
        </p:nvPicPr>
        <p:blipFill>
          <a:blip r:embed="rId4"/>
          <a:stretch>
            <a:fillRect/>
          </a:stretch>
        </p:blipFill>
        <p:spPr>
          <a:xfrm>
            <a:off x="-1" y="-84259"/>
            <a:ext cx="12192001" cy="4490796"/>
          </a:xfrm>
          <a:prstGeom prst="rect">
            <a:avLst/>
          </a:prstGeom>
        </p:spPr>
      </p:pic>
    </p:spTree>
    <p:extLst>
      <p:ext uri="{BB962C8B-B14F-4D97-AF65-F5344CB8AC3E}">
        <p14:creationId xmlns:p14="http://schemas.microsoft.com/office/powerpoint/2010/main" val="1598203250"/>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1AEFF078-DD7A-347B-AB2C-86E44BD44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D7D9F-0562-DDA9-CE82-C88C229C0B41}"/>
              </a:ext>
            </a:extLst>
          </p:cNvPr>
          <p:cNvSpPr>
            <a:spLocks noGrp="1"/>
          </p:cNvSpPr>
          <p:nvPr>
            <p:ph type="title"/>
          </p:nvPr>
        </p:nvSpPr>
        <p:spPr>
          <a:xfrm>
            <a:off x="1370693" y="4406537"/>
            <a:ext cx="9440034" cy="1088336"/>
          </a:xfrm>
        </p:spPr>
        <p:txBody>
          <a:bodyPr vert="horz" lIns="91440" tIns="45720" rIns="91440" bIns="45720" rtlCol="0" anchor="b">
            <a:normAutofit fontScale="90000"/>
          </a:bodyPr>
          <a:lstStyle/>
          <a:p>
            <a:pPr marL="0" marR="0">
              <a:lnSpc>
                <a:spcPct val="90000"/>
              </a:lnSpc>
              <a:spcAft>
                <a:spcPts val="800"/>
              </a:spcAft>
            </a:pPr>
            <a:r>
              <a:rPr lang="en-US" sz="4100" b="1" dirty="0">
                <a:cs typeface="Arial" panose="020B0604020202020204" pitchFamily="34" charset="0"/>
              </a:rPr>
              <a:t>Create external table So we can start the Analysis </a:t>
            </a:r>
          </a:p>
        </p:txBody>
      </p:sp>
      <p:pic>
        <p:nvPicPr>
          <p:cNvPr id="15" name="Picture 14">
            <a:extLst>
              <a:ext uri="{FF2B5EF4-FFF2-40B4-BE49-F238E27FC236}">
                <a16:creationId xmlns:a16="http://schemas.microsoft.com/office/drawing/2014/main" id="{698C6011-AA95-5666-A73E-46E7E303A7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3" name="Picture 2" descr="A computer screen shot of a computer&#10;&#10;Description automatically generated">
            <a:extLst>
              <a:ext uri="{FF2B5EF4-FFF2-40B4-BE49-F238E27FC236}">
                <a16:creationId xmlns:a16="http://schemas.microsoft.com/office/drawing/2014/main" id="{6DF18980-A862-0970-727C-11AA4B40F068}"/>
              </a:ext>
            </a:extLst>
          </p:cNvPr>
          <p:cNvPicPr>
            <a:picLocks noChangeAspect="1"/>
          </p:cNvPicPr>
          <p:nvPr/>
        </p:nvPicPr>
        <p:blipFill>
          <a:blip r:embed="rId4"/>
          <a:stretch>
            <a:fillRect/>
          </a:stretch>
        </p:blipFill>
        <p:spPr>
          <a:xfrm>
            <a:off x="0" y="0"/>
            <a:ext cx="12192000" cy="4322278"/>
          </a:xfrm>
          <a:prstGeom prst="rect">
            <a:avLst/>
          </a:prstGeom>
        </p:spPr>
      </p:pic>
    </p:spTree>
    <p:extLst>
      <p:ext uri="{BB962C8B-B14F-4D97-AF65-F5344CB8AC3E}">
        <p14:creationId xmlns:p14="http://schemas.microsoft.com/office/powerpoint/2010/main" val="152413630"/>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6764C898-D748-EF53-3B20-BCFDF43AD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C4F22-097F-4BBE-1310-A8D92DECDCED}"/>
              </a:ext>
            </a:extLst>
          </p:cNvPr>
          <p:cNvSpPr>
            <a:spLocks noGrp="1"/>
          </p:cNvSpPr>
          <p:nvPr>
            <p:ph type="title"/>
          </p:nvPr>
        </p:nvSpPr>
        <p:spPr>
          <a:xfrm>
            <a:off x="861791" y="835383"/>
            <a:ext cx="3382832" cy="3499549"/>
          </a:xfrm>
        </p:spPr>
        <p:txBody>
          <a:bodyPr vert="horz" lIns="91440" tIns="45720" rIns="91440" bIns="45720" rtlCol="0" anchor="b">
            <a:normAutofit/>
          </a:bodyPr>
          <a:lstStyle/>
          <a:p>
            <a:pPr marL="0" marR="0" algn="l">
              <a:lnSpc>
                <a:spcPct val="90000"/>
              </a:lnSpc>
              <a:spcAft>
                <a:spcPts val="800"/>
              </a:spcAft>
            </a:pPr>
            <a:r>
              <a:rPr lang="en-US" sz="3300" b="1">
                <a:cs typeface="Arial" panose="020B0604020202020204" pitchFamily="34" charset="0"/>
              </a:rPr>
              <a:t>Employees Analysis</a:t>
            </a:r>
            <a:br>
              <a:rPr lang="en-US" sz="3300" b="1">
                <a:cs typeface="Arial" panose="020B0604020202020204" pitchFamily="34" charset="0"/>
              </a:rPr>
            </a:br>
            <a:r>
              <a:rPr lang="en-US" sz="3300" b="1">
                <a:cs typeface="Arial" panose="020B0604020202020204" pitchFamily="34" charset="0"/>
              </a:rPr>
              <a:t>-- Average age of employees at the time of hiring</a:t>
            </a:r>
            <a:br>
              <a:rPr lang="en-US" sz="3300" b="1">
                <a:cs typeface="Arial" panose="020B0604020202020204" pitchFamily="34" charset="0"/>
              </a:rPr>
            </a:br>
            <a:r>
              <a:rPr lang="en-US" sz="3300" b="1">
                <a:cs typeface="Arial" panose="020B0604020202020204" pitchFamily="34" charset="0"/>
              </a:rPr>
              <a:t>.</a:t>
            </a:r>
          </a:p>
        </p:txBody>
      </p:sp>
      <p:pic>
        <p:nvPicPr>
          <p:cNvPr id="15" name="Picture 14">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7" name="Picture 16">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E43D758-52FA-F05D-846F-21E5F9ADE535}"/>
              </a:ext>
            </a:extLst>
          </p:cNvPr>
          <p:cNvPicPr>
            <a:picLocks noChangeAspect="1"/>
          </p:cNvPicPr>
          <p:nvPr/>
        </p:nvPicPr>
        <p:blipFill>
          <a:blip r:embed="rId4"/>
          <a:srcRect r="45319" b="-1"/>
          <a:stretch/>
        </p:blipFill>
        <p:spPr>
          <a:xfrm>
            <a:off x="4654297" y="10"/>
            <a:ext cx="7537704" cy="6857990"/>
          </a:xfrm>
          <a:prstGeom prst="rect">
            <a:avLst/>
          </a:prstGeom>
        </p:spPr>
      </p:pic>
    </p:spTree>
    <p:extLst>
      <p:ext uri="{BB962C8B-B14F-4D97-AF65-F5344CB8AC3E}">
        <p14:creationId xmlns:p14="http://schemas.microsoft.com/office/powerpoint/2010/main" val="2728061069"/>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3EB5E256-EE20-0AD8-8889-B558D02A10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2DC6A5-F9F2-D3F4-236F-0F41549D8469}"/>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lnSpc>
                <a:spcPct val="90000"/>
              </a:lnSpc>
              <a:spcAft>
                <a:spcPts val="800"/>
              </a:spcAft>
            </a:pPr>
            <a:r>
              <a:rPr lang="en-US" sz="3300" b="1" dirty="0">
                <a:cs typeface="Arial" panose="020B0604020202020204" pitchFamily="34" charset="0"/>
              </a:rPr>
              <a:t>Employees Analysis</a:t>
            </a:r>
            <a:br>
              <a:rPr lang="en-US" sz="3300" b="1" dirty="0">
                <a:cs typeface="Arial" panose="020B0604020202020204" pitchFamily="34" charset="0"/>
              </a:rPr>
            </a:br>
            <a:r>
              <a:rPr lang="en-US" sz="3300" b="1" dirty="0">
                <a:cs typeface="Arial" panose="020B0604020202020204" pitchFamily="34" charset="0"/>
              </a:rPr>
              <a:t> </a:t>
            </a:r>
            <a:r>
              <a:rPr lang="en-US" dirty="0">
                <a:effectLst/>
              </a:rPr>
              <a:t>-- Employees by city</a:t>
            </a:r>
            <a:br>
              <a:rPr lang="en-US" dirty="0">
                <a:effectLst/>
              </a:rPr>
            </a:br>
            <a:br>
              <a:rPr lang="en-US" sz="3300" b="1" dirty="0">
                <a:cs typeface="Arial" panose="020B0604020202020204" pitchFamily="34" charset="0"/>
              </a:rPr>
            </a:br>
            <a:r>
              <a:rPr lang="en-US" sz="3300" b="1" dirty="0">
                <a:cs typeface="Arial" panose="020B0604020202020204" pitchFamily="34" charset="0"/>
              </a:rPr>
              <a:t>.</a:t>
            </a:r>
          </a:p>
        </p:txBody>
      </p:sp>
      <p:pic>
        <p:nvPicPr>
          <p:cNvPr id="15" name="Picture 14">
            <a:extLst>
              <a:ext uri="{FF2B5EF4-FFF2-40B4-BE49-F238E27FC236}">
                <a16:creationId xmlns:a16="http://schemas.microsoft.com/office/drawing/2014/main" id="{5AECC3AE-20B5-F287-6EE9-8E376046B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7" name="Picture 16">
            <a:extLst>
              <a:ext uri="{FF2B5EF4-FFF2-40B4-BE49-F238E27FC236}">
                <a16:creationId xmlns:a16="http://schemas.microsoft.com/office/drawing/2014/main" id="{E251EC1F-44AD-BEC9-42B2-D6B6CC2340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3" name="Picture 2" descr="A graph with a line and numbers&#10;&#10;Description automatically generated with medium confidence">
            <a:extLst>
              <a:ext uri="{FF2B5EF4-FFF2-40B4-BE49-F238E27FC236}">
                <a16:creationId xmlns:a16="http://schemas.microsoft.com/office/drawing/2014/main" id="{90B44221-2DBC-37C3-27C3-4C5AC9F02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432" y="1447800"/>
            <a:ext cx="5943600" cy="3962400"/>
          </a:xfrm>
          <a:prstGeom prst="rect">
            <a:avLst/>
          </a:prstGeom>
        </p:spPr>
      </p:pic>
    </p:spTree>
    <p:extLst>
      <p:ext uri="{BB962C8B-B14F-4D97-AF65-F5344CB8AC3E}">
        <p14:creationId xmlns:p14="http://schemas.microsoft.com/office/powerpoint/2010/main" val="702281280"/>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DB4C6CFD-4860-3AE1-E95D-BECEBE1C1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85B62E-F2CD-0555-3EA3-83176A92877E}"/>
              </a:ext>
            </a:extLst>
          </p:cNvPr>
          <p:cNvSpPr>
            <a:spLocks noGrp="1"/>
          </p:cNvSpPr>
          <p:nvPr>
            <p:ph type="title"/>
          </p:nvPr>
        </p:nvSpPr>
        <p:spPr>
          <a:xfrm>
            <a:off x="1370693" y="4406537"/>
            <a:ext cx="9440034" cy="1088336"/>
          </a:xfrm>
        </p:spPr>
        <p:txBody>
          <a:bodyPr vert="horz" lIns="91440" tIns="45720" rIns="91440" bIns="45720" rtlCol="0" anchor="b">
            <a:normAutofit/>
          </a:bodyPr>
          <a:lstStyle/>
          <a:p>
            <a:pPr>
              <a:lnSpc>
                <a:spcPct val="90000"/>
              </a:lnSpc>
              <a:spcAft>
                <a:spcPts val="800"/>
              </a:spcAft>
            </a:pPr>
            <a:r>
              <a:rPr lang="en-US" sz="2300" b="1">
                <a:cs typeface="Arial" panose="020B0604020202020204" pitchFamily="34" charset="0"/>
              </a:rPr>
              <a:t>It calculates the average, minimum, and maximum order prices after applying a discount, grouped by each discount level</a:t>
            </a:r>
            <a:br>
              <a:rPr lang="en-US" sz="2300" b="1">
                <a:cs typeface="Arial" panose="020B0604020202020204" pitchFamily="34" charset="0"/>
              </a:rPr>
            </a:br>
            <a:r>
              <a:rPr lang="en-US" sz="2300" b="1">
                <a:cs typeface="Arial" panose="020B0604020202020204" pitchFamily="34" charset="0"/>
              </a:rPr>
              <a:t>.</a:t>
            </a:r>
          </a:p>
        </p:txBody>
      </p:sp>
      <p:pic>
        <p:nvPicPr>
          <p:cNvPr id="29" name="Picture 28">
            <a:extLst>
              <a:ext uri="{FF2B5EF4-FFF2-40B4-BE49-F238E27FC236}">
                <a16:creationId xmlns:a16="http://schemas.microsoft.com/office/drawing/2014/main" id="{4C11ABDD-0F88-4F1D-BC16-7E18ECF232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A graph of a number of items&#10;&#10;Description automatically generated">
            <a:extLst>
              <a:ext uri="{FF2B5EF4-FFF2-40B4-BE49-F238E27FC236}">
                <a16:creationId xmlns:a16="http://schemas.microsoft.com/office/drawing/2014/main" id="{23D04510-60DC-74E4-8DDB-0192FD9D8F25}"/>
              </a:ext>
            </a:extLst>
          </p:cNvPr>
          <p:cNvPicPr>
            <a:picLocks noChangeAspect="1"/>
          </p:cNvPicPr>
          <p:nvPr/>
        </p:nvPicPr>
        <p:blipFill>
          <a:blip r:embed="rId4">
            <a:extLst>
              <a:ext uri="{28A0092B-C50C-407E-A947-70E740481C1C}">
                <a14:useLocalDpi xmlns:a14="http://schemas.microsoft.com/office/drawing/2010/main" val="0"/>
              </a:ext>
            </a:extLst>
          </a:blip>
          <a:srcRect t="39659" r="-1" b="6691"/>
          <a:stretch/>
        </p:blipFill>
        <p:spPr>
          <a:xfrm>
            <a:off x="1562311" y="643463"/>
            <a:ext cx="9074166" cy="3249553"/>
          </a:xfrm>
          <a:prstGeom prst="rect">
            <a:avLst/>
          </a:prstGeom>
        </p:spPr>
      </p:pic>
    </p:spTree>
    <p:extLst>
      <p:ext uri="{BB962C8B-B14F-4D97-AF65-F5344CB8AC3E}">
        <p14:creationId xmlns:p14="http://schemas.microsoft.com/office/powerpoint/2010/main" val="3144514887"/>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B2D1-DFC5-27E1-8B97-6DFEB9316F87}"/>
              </a:ext>
            </a:extLst>
          </p:cNvPr>
          <p:cNvSpPr>
            <a:spLocks noGrp="1"/>
          </p:cNvSpPr>
          <p:nvPr>
            <p:ph type="title"/>
          </p:nvPr>
        </p:nvSpPr>
        <p:spPr>
          <a:xfrm>
            <a:off x="913795" y="609600"/>
            <a:ext cx="6003053" cy="970450"/>
          </a:xfrm>
        </p:spPr>
        <p:txBody>
          <a:bodyPr>
            <a:normAutofit/>
          </a:bodyPr>
          <a:lstStyle/>
          <a:p>
            <a:pPr>
              <a:lnSpc>
                <a:spcPct val="90000"/>
              </a:lnSpc>
            </a:pPr>
            <a:r>
              <a:rPr lang="en-US" sz="3100"/>
              <a:t>Description of the Database Architecture</a:t>
            </a:r>
          </a:p>
        </p:txBody>
      </p:sp>
      <p:sp>
        <p:nvSpPr>
          <p:cNvPr id="3" name="Content Placeholder 2">
            <a:extLst>
              <a:ext uri="{FF2B5EF4-FFF2-40B4-BE49-F238E27FC236}">
                <a16:creationId xmlns:a16="http://schemas.microsoft.com/office/drawing/2014/main" id="{2BE8F72B-FFEF-D84E-5E54-2584695260C2}"/>
              </a:ext>
            </a:extLst>
          </p:cNvPr>
          <p:cNvSpPr>
            <a:spLocks noGrp="1"/>
          </p:cNvSpPr>
          <p:nvPr>
            <p:ph idx="1"/>
          </p:nvPr>
        </p:nvSpPr>
        <p:spPr>
          <a:xfrm>
            <a:off x="913795" y="1732449"/>
            <a:ext cx="6003053" cy="4058751"/>
          </a:xfrm>
        </p:spPr>
        <p:txBody>
          <a:bodyPr anchor="ctr">
            <a:normAutofit lnSpcReduction="10000"/>
          </a:bodyPr>
          <a:lstStyle/>
          <a:p>
            <a:r>
              <a:rPr lang="en-US" sz="2800" dirty="0">
                <a:solidFill>
                  <a:schemeClr val="accent1">
                    <a:lumMod val="40000"/>
                    <a:lumOff val="60000"/>
                  </a:schemeClr>
                </a:solidFill>
              </a:rPr>
              <a:t>Our database utilizes a </a:t>
            </a:r>
            <a:r>
              <a:rPr lang="en-US" sz="2800" b="1" dirty="0">
                <a:solidFill>
                  <a:schemeClr val="accent1">
                    <a:lumMod val="40000"/>
                    <a:lumOff val="60000"/>
                  </a:schemeClr>
                </a:solidFill>
              </a:rPr>
              <a:t>relational database architecture</a:t>
            </a:r>
            <a:r>
              <a:rPr lang="en-US" sz="2800" dirty="0">
                <a:solidFill>
                  <a:schemeClr val="accent1">
                    <a:lumMod val="40000"/>
                    <a:lumOff val="60000"/>
                  </a:schemeClr>
                </a:solidFill>
              </a:rPr>
              <a:t> within SQL Server Management Studio (SSMS), optimized for organizing structured data across tables with defined relationships. The relational structure supports data integrity and efficient querying through primary and foreign key constraints, ideal for structured analytics and reporting.</a:t>
            </a:r>
          </a:p>
        </p:txBody>
      </p:sp>
      <p:sp>
        <p:nvSpPr>
          <p:cNvPr id="15" name="Rectangle 14">
            <a:extLst>
              <a:ext uri="{FF2B5EF4-FFF2-40B4-BE49-F238E27FC236}">
                <a16:creationId xmlns:a16="http://schemas.microsoft.com/office/drawing/2014/main" id="{985ED0EE-667F-4127-A7DD-8467F55D3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1978" y="965196"/>
            <a:ext cx="368539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7543ACB9-9CA0-4375-E83F-334264D514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1853" y="1938506"/>
            <a:ext cx="2835022" cy="2835022"/>
          </a:xfrm>
          <a:prstGeom prst="rect">
            <a:avLst/>
          </a:prstGeom>
        </p:spPr>
      </p:pic>
    </p:spTree>
    <p:extLst>
      <p:ext uri="{BB962C8B-B14F-4D97-AF65-F5344CB8AC3E}">
        <p14:creationId xmlns:p14="http://schemas.microsoft.com/office/powerpoint/2010/main" val="39531310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318E-1657-675F-AF18-93902FC41E07}"/>
              </a:ext>
            </a:extLst>
          </p:cNvPr>
          <p:cNvSpPr>
            <a:spLocks noGrp="1"/>
          </p:cNvSpPr>
          <p:nvPr>
            <p:ph type="title"/>
          </p:nvPr>
        </p:nvSpPr>
        <p:spPr/>
        <p:txBody>
          <a:bodyPr/>
          <a:lstStyle/>
          <a:p>
            <a:r>
              <a:rPr lang="en-US" sz="4000" dirty="0"/>
              <a:t>Data Analysis Using Power Bi:</a:t>
            </a:r>
            <a:endParaRPr lang="en-US" dirty="0"/>
          </a:p>
        </p:txBody>
      </p:sp>
      <p:pic>
        <p:nvPicPr>
          <p:cNvPr id="5" name="Content Placeholder 4">
            <a:extLst>
              <a:ext uri="{FF2B5EF4-FFF2-40B4-BE49-F238E27FC236}">
                <a16:creationId xmlns:a16="http://schemas.microsoft.com/office/drawing/2014/main" id="{3746A268-AA3A-46B8-EE4A-E2E6EF4CEB77}"/>
              </a:ext>
            </a:extLst>
          </p:cNvPr>
          <p:cNvPicPr>
            <a:picLocks noGrp="1" noChangeAspect="1"/>
          </p:cNvPicPr>
          <p:nvPr>
            <p:ph idx="1"/>
          </p:nvPr>
        </p:nvPicPr>
        <p:blipFill>
          <a:blip r:embed="rId2"/>
          <a:stretch>
            <a:fillRect/>
          </a:stretch>
        </p:blipFill>
        <p:spPr>
          <a:xfrm>
            <a:off x="280219" y="1474839"/>
            <a:ext cx="11267767" cy="5029200"/>
          </a:xfrm>
        </p:spPr>
      </p:pic>
    </p:spTree>
    <p:extLst>
      <p:ext uri="{BB962C8B-B14F-4D97-AF65-F5344CB8AC3E}">
        <p14:creationId xmlns:p14="http://schemas.microsoft.com/office/powerpoint/2010/main" val="551588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BDBFF-26F9-C602-F160-47B526E543F5}"/>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308EA23-58B4-6F68-42D8-8955C554E2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40058"/>
          </a:xfrm>
        </p:spPr>
      </p:pic>
    </p:spTree>
    <p:extLst>
      <p:ext uri="{BB962C8B-B14F-4D97-AF65-F5344CB8AC3E}">
        <p14:creationId xmlns:p14="http://schemas.microsoft.com/office/powerpoint/2010/main" val="3478031983"/>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A2DD1AA-D010-A528-E04A-6ACCB9FE76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21356537"/>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70926-3D26-D3F9-109A-8CD8309C27A1}"/>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A59922A-9A76-FE0C-C684-46422BE145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4947979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E6E2F-3BB4-EFFC-E0A6-BAA77D7CD380}"/>
            </a:ext>
          </a:extLst>
        </p:cNvPr>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EB503BD-A80C-4ED7-93C6-2CB54EC53A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342323657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F8519B1-976D-37B4-724F-76F74D43DA7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AC7913E-51C4-DF5E-A378-94C118ECA026}"/>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20536" b="23214"/>
          <a:stretch/>
        </p:blipFill>
        <p:spPr>
          <a:xfrm>
            <a:off x="20" y="10"/>
            <a:ext cx="12191980" cy="6857990"/>
          </a:xfrm>
          <a:prstGeom prst="rect">
            <a:avLst/>
          </a:prstGeom>
        </p:spPr>
      </p:pic>
      <p:sp>
        <p:nvSpPr>
          <p:cNvPr id="2" name="Title 1">
            <a:extLst>
              <a:ext uri="{FF2B5EF4-FFF2-40B4-BE49-F238E27FC236}">
                <a16:creationId xmlns:a16="http://schemas.microsoft.com/office/drawing/2014/main" id="{9F6468F5-EB43-1876-60A7-62238BB35B46}"/>
              </a:ext>
            </a:extLst>
          </p:cNvPr>
          <p:cNvSpPr>
            <a:spLocks noGrp="1"/>
          </p:cNvSpPr>
          <p:nvPr>
            <p:ph type="ctrTitle"/>
          </p:nvPr>
        </p:nvSpPr>
        <p:spPr>
          <a:xfrm>
            <a:off x="1370693" y="1769540"/>
            <a:ext cx="9440034" cy="1828801"/>
          </a:xfrm>
        </p:spPr>
        <p:txBody>
          <a:bodyPr>
            <a:normAutofit/>
          </a:bodyPr>
          <a:lstStyle/>
          <a:p>
            <a:r>
              <a:rPr lang="en-US"/>
              <a:t>THANK YOU</a:t>
            </a:r>
          </a:p>
        </p:txBody>
      </p:sp>
    </p:spTree>
    <p:extLst>
      <p:ext uri="{BB962C8B-B14F-4D97-AF65-F5344CB8AC3E}">
        <p14:creationId xmlns:p14="http://schemas.microsoft.com/office/powerpoint/2010/main" val="36670515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ED0C-02D4-193E-76A8-85288F76BC9C}"/>
              </a:ext>
            </a:extLst>
          </p:cNvPr>
          <p:cNvSpPr>
            <a:spLocks noGrp="1"/>
          </p:cNvSpPr>
          <p:nvPr>
            <p:ph type="title"/>
          </p:nvPr>
        </p:nvSpPr>
        <p:spPr>
          <a:xfrm>
            <a:off x="1370693" y="4477814"/>
            <a:ext cx="9440034" cy="1017059"/>
          </a:xfrm>
        </p:spPr>
        <p:txBody>
          <a:bodyPr vert="horz" lIns="91440" tIns="45720" rIns="91440" bIns="45720" rtlCol="0" anchor="b">
            <a:normAutofit/>
          </a:bodyPr>
          <a:lstStyle/>
          <a:p>
            <a:pPr>
              <a:lnSpc>
                <a:spcPct val="90000"/>
              </a:lnSpc>
            </a:pPr>
            <a:r>
              <a:rPr lang="en-US" sz="3000" dirty="0"/>
              <a:t>We’d be happy to hear any feedback or suggestions you might have!</a:t>
            </a:r>
          </a:p>
        </p:txBody>
      </p:sp>
      <p:pic>
        <p:nvPicPr>
          <p:cNvPr id="9" name="Picture 8">
            <a:extLst>
              <a:ext uri="{FF2B5EF4-FFF2-40B4-BE49-F238E27FC236}">
                <a16:creationId xmlns:a16="http://schemas.microsoft.com/office/drawing/2014/main" id="{70442963-7801-4524-AFD6-C7A313A370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6" name="Graphic 5" descr="Chat Bubble">
            <a:extLst>
              <a:ext uri="{FF2B5EF4-FFF2-40B4-BE49-F238E27FC236}">
                <a16:creationId xmlns:a16="http://schemas.microsoft.com/office/drawing/2014/main" id="{E6A338F1-8C5A-6827-915F-55623822C0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93378" y="1064806"/>
            <a:ext cx="2782808" cy="2782808"/>
          </a:xfrm>
          <a:prstGeom prst="rect">
            <a:avLst/>
          </a:prstGeom>
        </p:spPr>
      </p:pic>
    </p:spTree>
    <p:extLst>
      <p:ext uri="{BB962C8B-B14F-4D97-AF65-F5344CB8AC3E}">
        <p14:creationId xmlns:p14="http://schemas.microsoft.com/office/powerpoint/2010/main" val="93124658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Pins and thread forming a heptagon">
            <a:extLst>
              <a:ext uri="{FF2B5EF4-FFF2-40B4-BE49-F238E27FC236}">
                <a16:creationId xmlns:a16="http://schemas.microsoft.com/office/drawing/2014/main" id="{5CACE3EC-88A1-E626-C25D-12E182B1B090}"/>
              </a:ext>
            </a:extLst>
          </p:cNvPr>
          <p:cNvPicPr>
            <a:picLocks noChangeAspect="1"/>
          </p:cNvPicPr>
          <p:nvPr/>
        </p:nvPicPr>
        <p:blipFill>
          <a:blip r:embed="rId3">
            <a:duotone>
              <a:prstClr val="black"/>
              <a:schemeClr val="tx2">
                <a:tint val="45000"/>
                <a:satMod val="400000"/>
              </a:schemeClr>
            </a:duotone>
            <a:alphaModFix amt="13000"/>
          </a:blip>
          <a:srcRect t="9579" b="6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62995725-2E89-279E-13B9-874DBB20776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Key Entities and Relationships Between Data Points</a:t>
            </a:r>
          </a:p>
        </p:txBody>
      </p:sp>
    </p:spTree>
    <p:extLst>
      <p:ext uri="{BB962C8B-B14F-4D97-AF65-F5344CB8AC3E}">
        <p14:creationId xmlns:p14="http://schemas.microsoft.com/office/powerpoint/2010/main" val="4134987933"/>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2679E394-FD56-ABC7-6086-A1E6CA9BC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0FCA5-3C17-67E2-AFC2-89C1B948306D}"/>
              </a:ext>
            </a:extLst>
          </p:cNvPr>
          <p:cNvSpPr>
            <a:spLocks noGrp="1"/>
          </p:cNvSpPr>
          <p:nvPr>
            <p:ph type="title"/>
          </p:nvPr>
        </p:nvSpPr>
        <p:spPr>
          <a:xfrm>
            <a:off x="913795" y="609600"/>
            <a:ext cx="10353762" cy="970450"/>
          </a:xfrm>
        </p:spPr>
        <p:txBody>
          <a:bodyPr>
            <a:normAutofit/>
          </a:bodyPr>
          <a:lstStyle/>
          <a:p>
            <a:pPr>
              <a:lnSpc>
                <a:spcPct val="90000"/>
              </a:lnSpc>
            </a:pPr>
            <a:r>
              <a:rPr lang="en-US" sz="6000" b="1" dirty="0"/>
              <a:t>1- Customers</a:t>
            </a:r>
            <a:endParaRPr lang="en-US" sz="12500" dirty="0"/>
          </a:p>
        </p:txBody>
      </p:sp>
      <p:graphicFrame>
        <p:nvGraphicFramePr>
          <p:cNvPr id="24" name="Content Placeholder 2">
            <a:extLst>
              <a:ext uri="{FF2B5EF4-FFF2-40B4-BE49-F238E27FC236}">
                <a16:creationId xmlns:a16="http://schemas.microsoft.com/office/drawing/2014/main" id="{63D6E296-A9FD-1230-50CD-40286E7AA7EA}"/>
              </a:ext>
            </a:extLst>
          </p:cNvPr>
          <p:cNvGraphicFramePr>
            <a:graphicFrameLocks noGrp="1"/>
          </p:cNvGraphicFramePr>
          <p:nvPr>
            <p:ph idx="1"/>
            <p:extLst>
              <p:ext uri="{D42A27DB-BD31-4B8C-83A1-F6EECF244321}">
                <p14:modId xmlns:p14="http://schemas.microsoft.com/office/powerpoint/2010/main" val="3877505131"/>
              </p:ext>
            </p:extLst>
          </p:nvPr>
        </p:nvGraphicFramePr>
        <p:xfrm>
          <a:off x="913795" y="1732449"/>
          <a:ext cx="10353762" cy="4058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7594356"/>
      </p:ext>
    </p:extLst>
  </p:cSld>
  <p:clrMapOvr>
    <a:masterClrMapping/>
  </p:clrMapOvr>
  <mc:AlternateContent xmlns:mc="http://schemas.openxmlformats.org/markup-compatibility/2006">
    <mc:Choice xmlns:p14="http://schemas.microsoft.com/office/powerpoint/2010/main" Requires="p14">
      <p:transition spd="slow">
        <p14:prism dir="u" isContent="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E2E73076-B968-4C7E-7224-10F0BE854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EDB22-D229-442F-F8F9-3D446E0C51DC}"/>
              </a:ext>
            </a:extLst>
          </p:cNvPr>
          <p:cNvSpPr>
            <a:spLocks noGrp="1"/>
          </p:cNvSpPr>
          <p:nvPr>
            <p:ph type="title"/>
          </p:nvPr>
        </p:nvSpPr>
        <p:spPr>
          <a:xfrm>
            <a:off x="913795" y="609600"/>
            <a:ext cx="10353762" cy="970450"/>
          </a:xfrm>
        </p:spPr>
        <p:txBody>
          <a:bodyPr>
            <a:normAutofit/>
          </a:bodyPr>
          <a:lstStyle/>
          <a:p>
            <a:pPr>
              <a:lnSpc>
                <a:spcPct val="90000"/>
              </a:lnSpc>
            </a:pPr>
            <a:r>
              <a:rPr lang="en-US" sz="6000" b="1" dirty="0"/>
              <a:t>2- Employees</a:t>
            </a:r>
            <a:endParaRPr lang="en-US" sz="12500" dirty="0"/>
          </a:p>
        </p:txBody>
      </p:sp>
      <p:graphicFrame>
        <p:nvGraphicFramePr>
          <p:cNvPr id="24" name="Content Placeholder 2">
            <a:extLst>
              <a:ext uri="{FF2B5EF4-FFF2-40B4-BE49-F238E27FC236}">
                <a16:creationId xmlns:a16="http://schemas.microsoft.com/office/drawing/2014/main" id="{107E5054-E359-D141-2D65-052C7F5CF610}"/>
              </a:ext>
            </a:extLst>
          </p:cNvPr>
          <p:cNvGraphicFramePr>
            <a:graphicFrameLocks noGrp="1"/>
          </p:cNvGraphicFramePr>
          <p:nvPr>
            <p:ph idx="1"/>
            <p:extLst>
              <p:ext uri="{D42A27DB-BD31-4B8C-83A1-F6EECF244321}">
                <p14:modId xmlns:p14="http://schemas.microsoft.com/office/powerpoint/2010/main" val="1757232455"/>
              </p:ext>
            </p:extLst>
          </p:nvPr>
        </p:nvGraphicFramePr>
        <p:xfrm>
          <a:off x="250724" y="1732449"/>
          <a:ext cx="11941276" cy="4860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9046633"/>
      </p:ext>
    </p:extLst>
  </p:cSld>
  <p:clrMapOvr>
    <a:masterClrMapping/>
  </p:clrMapOvr>
  <mc:AlternateContent xmlns:mc="http://schemas.openxmlformats.org/markup-compatibility/2006">
    <mc:Choice xmlns:p14="http://schemas.microsoft.com/office/powerpoint/2010/main" Requires="p14">
      <p:transition spd="slow">
        <p14:prism dir="u" isContent="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FB28414C-8DAA-C277-BCC0-00CC7DE3F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EB272-6340-A910-4942-3C1AA3047052}"/>
              </a:ext>
            </a:extLst>
          </p:cNvPr>
          <p:cNvSpPr>
            <a:spLocks noGrp="1"/>
          </p:cNvSpPr>
          <p:nvPr>
            <p:ph type="title"/>
          </p:nvPr>
        </p:nvSpPr>
        <p:spPr>
          <a:xfrm>
            <a:off x="913795" y="609600"/>
            <a:ext cx="10353762" cy="970450"/>
          </a:xfrm>
        </p:spPr>
        <p:txBody>
          <a:bodyPr>
            <a:normAutofit/>
          </a:bodyPr>
          <a:lstStyle/>
          <a:p>
            <a:pPr>
              <a:lnSpc>
                <a:spcPct val="90000"/>
              </a:lnSpc>
            </a:pPr>
            <a:r>
              <a:rPr lang="en-US" sz="6000" b="1" dirty="0"/>
              <a:t>3-Categories</a:t>
            </a:r>
            <a:endParaRPr lang="en-US" sz="12500" dirty="0"/>
          </a:p>
        </p:txBody>
      </p:sp>
      <p:graphicFrame>
        <p:nvGraphicFramePr>
          <p:cNvPr id="24" name="Content Placeholder 2">
            <a:extLst>
              <a:ext uri="{FF2B5EF4-FFF2-40B4-BE49-F238E27FC236}">
                <a16:creationId xmlns:a16="http://schemas.microsoft.com/office/drawing/2014/main" id="{990929B0-6B25-8E49-D4F2-3BC460364F74}"/>
              </a:ext>
            </a:extLst>
          </p:cNvPr>
          <p:cNvGraphicFramePr>
            <a:graphicFrameLocks noGrp="1"/>
          </p:cNvGraphicFramePr>
          <p:nvPr>
            <p:ph idx="1"/>
            <p:extLst>
              <p:ext uri="{D42A27DB-BD31-4B8C-83A1-F6EECF244321}">
                <p14:modId xmlns:p14="http://schemas.microsoft.com/office/powerpoint/2010/main" val="1736328224"/>
              </p:ext>
            </p:extLst>
          </p:nvPr>
        </p:nvGraphicFramePr>
        <p:xfrm>
          <a:off x="250724" y="1732449"/>
          <a:ext cx="11941276" cy="4860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2521405"/>
      </p:ext>
    </p:extLst>
  </p:cSld>
  <p:clrMapOvr>
    <a:masterClrMapping/>
  </p:clrMapOvr>
  <mc:AlternateContent xmlns:mc="http://schemas.openxmlformats.org/markup-compatibility/2006">
    <mc:Choice xmlns:p14="http://schemas.microsoft.com/office/powerpoint/2010/main" Requires="p14">
      <p:transition spd="slow">
        <p14:prism dir="u" isContent="1"/>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docProps/app.xml><?xml version="1.0" encoding="utf-8"?>
<Properties xmlns="http://schemas.openxmlformats.org/officeDocument/2006/extended-properties" xmlns:vt="http://schemas.openxmlformats.org/officeDocument/2006/docPropsVTypes">
  <Template/>
  <TotalTime>487</TotalTime>
  <Words>1578</Words>
  <Application>Microsoft Office PowerPoint</Application>
  <PresentationFormat>Widescreen</PresentationFormat>
  <Paragraphs>163</Paragraphs>
  <Slides>56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Aptos</vt:lpstr>
      <vt:lpstr>Arial</vt:lpstr>
      <vt:lpstr>Calibri</vt:lpstr>
      <vt:lpstr>Calisto MT</vt:lpstr>
      <vt:lpstr>Wingdings 2</vt:lpstr>
      <vt:lpstr>Slate</vt:lpstr>
      <vt:lpstr>Customer Data Management And Analysis</vt:lpstr>
      <vt:lpstr>Team Mambare's</vt:lpstr>
      <vt:lpstr>IDEA:</vt:lpstr>
      <vt:lpstr>AIM:</vt:lpstr>
      <vt:lpstr>Description of the Database Architecture</vt:lpstr>
      <vt:lpstr>Key Entities and Relationships Between Data Points</vt:lpstr>
      <vt:lpstr>1- Customers</vt:lpstr>
      <vt:lpstr>2- Employees</vt:lpstr>
      <vt:lpstr>3-Categories</vt:lpstr>
      <vt:lpstr>4-Products:</vt:lpstr>
      <vt:lpstr>5-Suppliers:</vt:lpstr>
      <vt:lpstr>6-Shippers:</vt:lpstr>
      <vt:lpstr>7-Orders:</vt:lpstr>
      <vt:lpstr>8-OrderDetails:</vt:lpstr>
      <vt:lpstr>9-Territories:</vt:lpstr>
      <vt:lpstr>10-Regions:</vt:lpstr>
      <vt:lpstr>11-EmployeeTerritories:</vt:lpstr>
      <vt:lpstr>Data Flow (Collection, Storage, and Access)</vt:lpstr>
      <vt:lpstr>Programming Languages</vt:lpstr>
      <vt:lpstr>Frameworks/Tools:</vt:lpstr>
      <vt:lpstr>Supporting Technologies:</vt:lpstr>
      <vt:lpstr>Database Creation</vt:lpstr>
      <vt:lpstr>ERD:</vt:lpstr>
      <vt:lpstr>Stored Procedure:</vt:lpstr>
      <vt:lpstr>Triggers</vt:lpstr>
      <vt:lpstr>Data Analysis Using SQL </vt:lpstr>
      <vt:lpstr>Data Analysis Using SQL </vt:lpstr>
      <vt:lpstr>Data Analysis Using SQL </vt:lpstr>
      <vt:lpstr>Data Analysis Using SQL </vt:lpstr>
      <vt:lpstr>Data Warehouse Design Star schema</vt:lpstr>
      <vt:lpstr>PowerPoint Presentation</vt:lpstr>
      <vt:lpstr>Flask App :Displays Database</vt:lpstr>
      <vt:lpstr>PowerPoint Presentation</vt:lpstr>
      <vt:lpstr>PowerPoint Presentation</vt:lpstr>
      <vt:lpstr>PowerPoint Presentation</vt:lpstr>
      <vt:lpstr>PowerPoint Presentation</vt:lpstr>
      <vt:lpstr>PowerPoint Presentation</vt:lpstr>
      <vt:lpstr>Step 1: Load Data from the Bronze Layer Load each table from the Bronze layer, where data is stored in its raw format as Parquet files. </vt:lpstr>
      <vt:lpstr>Step 2: Transform and Clean Data in the Silver Layer Apply data cleaning transformations, handle missing values, normalize data types, and prepare the data in a usable format. Save the cleaned data in the Silver layer.</vt:lpstr>
      <vt:lpstr>Step 3: Process Remaining Tables to Silver Layer Apply similar data cleaning transformations to the other tables in your Bronze layer. This may include removing duplicates, filling missing values, or joining tables if needed. </vt:lpstr>
      <vt:lpstr>Step 4: Create Business-Focused Data in the Gold Layer Aggregate or join data across tables in the Silver layer to create analytics-ready tables in the Gold layer. This step will produce insights, calculations, and metrics for reporting.</vt:lpstr>
      <vt:lpstr>Step 5: Load and Display the Report from the Gold Layer After saving the report, load it for analysis or visualization. .</vt:lpstr>
      <vt:lpstr>PowerPoint Presentation</vt:lpstr>
      <vt:lpstr>Upload database into synapse analytics.</vt:lpstr>
      <vt:lpstr>Create external table So we can start the Analysis </vt:lpstr>
      <vt:lpstr>Create external table So we can start the Analysis </vt:lpstr>
      <vt:lpstr>Employees Analysis -- Average age of employees at the time of hiring .</vt:lpstr>
      <vt:lpstr>Employees Analysis  -- Employees by city  .</vt:lpstr>
      <vt:lpstr>It calculates the average, minimum, and maximum order prices after applying a discount, grouped by each discount level .</vt:lpstr>
      <vt:lpstr>Data Analysis Using Power Bi:</vt:lpstr>
      <vt:lpstr>PowerPoint Presentation</vt:lpstr>
      <vt:lpstr>PowerPoint Presentation</vt:lpstr>
      <vt:lpstr>PowerPoint Presentation</vt:lpstr>
      <vt:lpstr>PowerPoint Presentation</vt:lpstr>
      <vt:lpstr>THANK YOU</vt:lpstr>
      <vt:lpstr>We’d be happy to hear any feedback or suggestions you might have!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Aya Samy Abdelazem</dc:creator>
  <cp:lastModifiedBy>yasmin Ali</cp:lastModifiedBy>
  <cp:revision>10</cp:revision>
  <dcterms:created xsi:type="dcterms:W3CDTF">2024-10-29T17:53:21Z</dcterms:created>
  <dcterms:modified xsi:type="dcterms:W3CDTF">2024-10-30T19:49:34Z</dcterms:modified>
</cp:coreProperties>
</file>